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58" r:id="rId3"/>
    <p:sldId id="259" r:id="rId4"/>
    <p:sldId id="260" r:id="rId5"/>
    <p:sldId id="278" r:id="rId6"/>
    <p:sldId id="279" r:id="rId7"/>
    <p:sldId id="262" r:id="rId8"/>
    <p:sldId id="263" r:id="rId9"/>
    <p:sldId id="264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5A528-A26B-305E-F68F-9FE120EDCC7E}" v="467" dt="2023-12-09T02:49:02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svg"/><Relationship Id="rId4" Type="http://schemas.openxmlformats.org/officeDocument/2006/relationships/image" Target="../media/image42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svg"/><Relationship Id="rId4" Type="http://schemas.openxmlformats.org/officeDocument/2006/relationships/image" Target="../media/image42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8EC63-1BBF-4200-810A-E1975D0908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3B65E-F0A3-46E5-9B18-0D8870CC0E2E}">
      <dgm:prSet/>
      <dgm:spPr/>
      <dgm:t>
        <a:bodyPr/>
        <a:lstStyle/>
        <a:p>
          <a:r>
            <a:rPr lang="en-US" dirty="0"/>
            <a:t>Inheritance</a:t>
          </a:r>
        </a:p>
      </dgm:t>
    </dgm:pt>
    <dgm:pt modelId="{1989AC96-44CE-4594-9946-C27CCC555BFC}" type="parTrans" cxnId="{810DB50E-30C8-47B7-B61E-E465CEB23BB4}">
      <dgm:prSet/>
      <dgm:spPr/>
      <dgm:t>
        <a:bodyPr/>
        <a:lstStyle/>
        <a:p>
          <a:endParaRPr lang="en-US"/>
        </a:p>
      </dgm:t>
    </dgm:pt>
    <dgm:pt modelId="{0E68BCC7-2BD1-4708-9478-B8BA62A67DCD}" type="sibTrans" cxnId="{810DB50E-30C8-47B7-B61E-E465CEB23BB4}">
      <dgm:prSet/>
      <dgm:spPr/>
      <dgm:t>
        <a:bodyPr/>
        <a:lstStyle/>
        <a:p>
          <a:endParaRPr lang="en-US"/>
        </a:p>
      </dgm:t>
    </dgm:pt>
    <dgm:pt modelId="{FAE3A321-62D8-4844-9EA0-D3756A1D4B40}">
      <dgm:prSet/>
      <dgm:spPr/>
      <dgm:t>
        <a:bodyPr/>
        <a:lstStyle/>
        <a:p>
          <a:r>
            <a:rPr lang="en-US" dirty="0"/>
            <a:t>Polymorphism</a:t>
          </a:r>
        </a:p>
      </dgm:t>
    </dgm:pt>
    <dgm:pt modelId="{DCF7BBAA-0CD1-4569-B0BE-9AF055BC5771}" type="parTrans" cxnId="{5ACB1628-312A-480D-894B-9EA95BBF1FAF}">
      <dgm:prSet/>
      <dgm:spPr/>
      <dgm:t>
        <a:bodyPr/>
        <a:lstStyle/>
        <a:p>
          <a:endParaRPr lang="en-US"/>
        </a:p>
      </dgm:t>
    </dgm:pt>
    <dgm:pt modelId="{C7390EA8-85A8-4F24-A20A-4CC0148D56D3}" type="sibTrans" cxnId="{5ACB1628-312A-480D-894B-9EA95BBF1FAF}">
      <dgm:prSet/>
      <dgm:spPr/>
      <dgm:t>
        <a:bodyPr/>
        <a:lstStyle/>
        <a:p>
          <a:endParaRPr lang="en-US"/>
        </a:p>
      </dgm:t>
    </dgm:pt>
    <dgm:pt modelId="{D6BA40BB-3205-4052-8EBF-BDDCDF49D522}">
      <dgm:prSet/>
      <dgm:spPr/>
      <dgm:t>
        <a:bodyPr/>
        <a:lstStyle/>
        <a:p>
          <a:r>
            <a:rPr lang="en-US" dirty="0"/>
            <a:t>Lambdas</a:t>
          </a:r>
        </a:p>
      </dgm:t>
    </dgm:pt>
    <dgm:pt modelId="{7A7D8BCB-19F9-4500-B329-9BC6909E23E7}" type="parTrans" cxnId="{A27E88AE-87DF-4BE3-8FD4-4F6AEC88D0E2}">
      <dgm:prSet/>
      <dgm:spPr/>
      <dgm:t>
        <a:bodyPr/>
        <a:lstStyle/>
        <a:p>
          <a:endParaRPr lang="en-US"/>
        </a:p>
      </dgm:t>
    </dgm:pt>
    <dgm:pt modelId="{27B28591-2D75-4986-9DEC-7D8C8D1E5BE7}" type="sibTrans" cxnId="{A27E88AE-87DF-4BE3-8FD4-4F6AEC88D0E2}">
      <dgm:prSet/>
      <dgm:spPr/>
      <dgm:t>
        <a:bodyPr/>
        <a:lstStyle/>
        <a:p>
          <a:endParaRPr lang="en-US"/>
        </a:p>
      </dgm:t>
    </dgm:pt>
    <dgm:pt modelId="{E441103E-2B41-41BF-81E2-E856B590C550}">
      <dgm:prSet/>
      <dgm:spPr/>
      <dgm:t>
        <a:bodyPr/>
        <a:lstStyle/>
        <a:p>
          <a:r>
            <a:rPr lang="en-US" dirty="0"/>
            <a:t>Exception Handling</a:t>
          </a:r>
        </a:p>
      </dgm:t>
    </dgm:pt>
    <dgm:pt modelId="{69C2E05F-B13B-4F9B-8361-57A6893D524F}" type="parTrans" cxnId="{7316A93F-8297-4757-97D2-F74DAE1C14CA}">
      <dgm:prSet/>
      <dgm:spPr/>
      <dgm:t>
        <a:bodyPr/>
        <a:lstStyle/>
        <a:p>
          <a:endParaRPr lang="en-US"/>
        </a:p>
      </dgm:t>
    </dgm:pt>
    <dgm:pt modelId="{9CFA1930-7A93-43C5-BC9D-6C8FC252D51F}" type="sibTrans" cxnId="{7316A93F-8297-4757-97D2-F74DAE1C14CA}">
      <dgm:prSet/>
      <dgm:spPr/>
      <dgm:t>
        <a:bodyPr/>
        <a:lstStyle/>
        <a:p>
          <a:endParaRPr lang="en-US"/>
        </a:p>
      </dgm:t>
    </dgm:pt>
    <dgm:pt modelId="{9C935F22-0378-4FD8-A55E-36BF518A6A72}">
      <dgm:prSet/>
      <dgm:spPr/>
      <dgm:t>
        <a:bodyPr/>
        <a:lstStyle/>
        <a:p>
          <a:r>
            <a:rPr lang="en-US" dirty="0"/>
            <a:t>Interface</a:t>
          </a:r>
        </a:p>
      </dgm:t>
    </dgm:pt>
    <dgm:pt modelId="{1E0EB934-D255-488E-BD72-AEF55BFD6B8A}" type="parTrans" cxnId="{E7DBCFAD-2AE6-41B1-8E9C-FD74FFC56162}">
      <dgm:prSet/>
      <dgm:spPr/>
      <dgm:t>
        <a:bodyPr/>
        <a:lstStyle/>
        <a:p>
          <a:endParaRPr lang="en-US"/>
        </a:p>
      </dgm:t>
    </dgm:pt>
    <dgm:pt modelId="{019F24D7-0DD2-4C9A-A7B4-4ECC21CDB267}" type="sibTrans" cxnId="{E7DBCFAD-2AE6-41B1-8E9C-FD74FFC56162}">
      <dgm:prSet/>
      <dgm:spPr/>
      <dgm:t>
        <a:bodyPr/>
        <a:lstStyle/>
        <a:p>
          <a:endParaRPr lang="en-US"/>
        </a:p>
      </dgm:t>
    </dgm:pt>
    <dgm:pt modelId="{D213921A-884E-413C-94C2-5772825CDFAA}">
      <dgm:prSet/>
      <dgm:spPr/>
      <dgm:t>
        <a:bodyPr/>
        <a:lstStyle/>
        <a:p>
          <a:r>
            <a:rPr lang="en-US" dirty="0"/>
            <a:t>Collections</a:t>
          </a:r>
        </a:p>
      </dgm:t>
    </dgm:pt>
    <dgm:pt modelId="{DC833D9E-E95F-419F-A206-4CF0948E5A57}" type="parTrans" cxnId="{0587C67F-212D-4E6F-883A-024031C722DC}">
      <dgm:prSet/>
      <dgm:spPr/>
      <dgm:t>
        <a:bodyPr/>
        <a:lstStyle/>
        <a:p>
          <a:endParaRPr lang="en-US"/>
        </a:p>
      </dgm:t>
    </dgm:pt>
    <dgm:pt modelId="{D0D3BF88-BB72-49B9-8407-7C7656767121}" type="sibTrans" cxnId="{0587C67F-212D-4E6F-883A-024031C722DC}">
      <dgm:prSet/>
      <dgm:spPr/>
      <dgm:t>
        <a:bodyPr/>
        <a:lstStyle/>
        <a:p>
          <a:endParaRPr lang="en-US"/>
        </a:p>
      </dgm:t>
    </dgm:pt>
    <dgm:pt modelId="{D61CE450-6D20-420B-BA77-8AEDB2E7E885}">
      <dgm:prSet/>
      <dgm:spPr/>
      <dgm:t>
        <a:bodyPr/>
        <a:lstStyle/>
        <a:p>
          <a:r>
            <a:rPr lang="en-US" dirty="0"/>
            <a:t>Encapsulation</a:t>
          </a:r>
        </a:p>
      </dgm:t>
    </dgm:pt>
    <dgm:pt modelId="{A483A78C-5554-4432-A664-6FA58C6F1DA4}" type="parTrans" cxnId="{F2177253-CD51-4619-BE9B-9997CF7DA13E}">
      <dgm:prSet/>
      <dgm:spPr/>
      <dgm:t>
        <a:bodyPr/>
        <a:lstStyle/>
        <a:p>
          <a:endParaRPr lang="en-US"/>
        </a:p>
      </dgm:t>
    </dgm:pt>
    <dgm:pt modelId="{E596DA05-85EA-4E96-8AD1-6B1B98C2BDFB}" type="sibTrans" cxnId="{F2177253-CD51-4619-BE9B-9997CF7DA13E}">
      <dgm:prSet/>
      <dgm:spPr/>
      <dgm:t>
        <a:bodyPr/>
        <a:lstStyle/>
        <a:p>
          <a:endParaRPr lang="en-US"/>
        </a:p>
      </dgm:t>
    </dgm:pt>
    <dgm:pt modelId="{76605414-576E-4BF6-B7E2-057CDA0549E9}">
      <dgm:prSet phldr="0"/>
      <dgm:spPr/>
      <dgm:t>
        <a:bodyPr/>
        <a:lstStyle/>
        <a:p>
          <a:pPr rtl="0"/>
          <a:r>
            <a:rPr lang="en-US" dirty="0">
              <a:latin typeface="Bierstadt"/>
            </a:rPr>
            <a:t>Regular Expression</a:t>
          </a:r>
          <a:endParaRPr lang="en-US" dirty="0"/>
        </a:p>
      </dgm:t>
    </dgm:pt>
    <dgm:pt modelId="{2E000F17-24C1-4CD1-865A-08049E6903EB}" type="parTrans" cxnId="{69BD1199-7834-4411-A7E7-01D571956456}">
      <dgm:prSet/>
      <dgm:spPr/>
      <dgm:t>
        <a:bodyPr/>
        <a:lstStyle/>
        <a:p>
          <a:endParaRPr lang="en-US"/>
        </a:p>
      </dgm:t>
    </dgm:pt>
    <dgm:pt modelId="{729B0635-D492-45B0-8F10-806AB23D6888}" type="sibTrans" cxnId="{69BD1199-7834-4411-A7E7-01D571956456}">
      <dgm:prSet/>
      <dgm:spPr/>
      <dgm:t>
        <a:bodyPr/>
        <a:lstStyle/>
        <a:p>
          <a:endParaRPr lang="en-US"/>
        </a:p>
      </dgm:t>
    </dgm:pt>
    <dgm:pt modelId="{C6880662-52C0-494F-973D-CFD13563EFDE}">
      <dgm:prSet/>
      <dgm:spPr/>
      <dgm:t>
        <a:bodyPr/>
        <a:lstStyle/>
        <a:p>
          <a:r>
            <a:rPr lang="en-US" dirty="0"/>
            <a:t>Abstraction</a:t>
          </a:r>
        </a:p>
      </dgm:t>
    </dgm:pt>
    <dgm:pt modelId="{122FD404-1072-452B-B887-89206FE1F165}" type="parTrans" cxnId="{0F8D707E-5385-454A-BAE6-C1A549DB65B1}">
      <dgm:prSet/>
      <dgm:spPr/>
      <dgm:t>
        <a:bodyPr/>
        <a:lstStyle/>
        <a:p>
          <a:endParaRPr lang="en-US"/>
        </a:p>
      </dgm:t>
    </dgm:pt>
    <dgm:pt modelId="{BCA53178-FF52-499D-B8DA-7FADBB613666}" type="sibTrans" cxnId="{0F8D707E-5385-454A-BAE6-C1A549DB65B1}">
      <dgm:prSet/>
      <dgm:spPr/>
      <dgm:t>
        <a:bodyPr/>
        <a:lstStyle/>
        <a:p>
          <a:endParaRPr lang="en-US"/>
        </a:p>
      </dgm:t>
    </dgm:pt>
    <dgm:pt modelId="{E4A28855-95CC-4853-AA1F-3569658F235F}">
      <dgm:prSet phldr="0"/>
      <dgm:spPr/>
      <dgm:t>
        <a:bodyPr/>
        <a:lstStyle/>
        <a:p>
          <a:r>
            <a:rPr lang="en-US" dirty="0">
              <a:latin typeface="Bierstadt"/>
            </a:rPr>
            <a:t>Generics</a:t>
          </a:r>
        </a:p>
      </dgm:t>
    </dgm:pt>
    <dgm:pt modelId="{D52F94F2-92D5-40D0-8E16-274374B0126B}" type="parTrans" cxnId="{A2F01EBE-EC51-46F6-A477-55AA2A376710}">
      <dgm:prSet/>
      <dgm:spPr/>
    </dgm:pt>
    <dgm:pt modelId="{B9340C90-B159-4881-AB63-E2DD50AFC5B6}" type="sibTrans" cxnId="{A2F01EBE-EC51-46F6-A477-55AA2A376710}">
      <dgm:prSet/>
      <dgm:spPr/>
    </dgm:pt>
    <dgm:pt modelId="{6BAB1F5D-9F73-B143-BD5D-9F6401CBFB3A}" type="pres">
      <dgm:prSet presAssocID="{B878EC63-1BBF-4200-810A-E1975D090825}" presName="linear" presStyleCnt="0">
        <dgm:presLayoutVars>
          <dgm:animLvl val="lvl"/>
          <dgm:resizeHandles val="exact"/>
        </dgm:presLayoutVars>
      </dgm:prSet>
      <dgm:spPr/>
    </dgm:pt>
    <dgm:pt modelId="{3AFBD928-52A2-874A-988E-629B54217602}" type="pres">
      <dgm:prSet presAssocID="{B813B65E-F0A3-46E5-9B18-0D8870CC0E2E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5864CCB1-F3DF-394D-B519-823100EAC2F0}" type="pres">
      <dgm:prSet presAssocID="{0E68BCC7-2BD1-4708-9478-B8BA62A67DCD}" presName="spacer" presStyleCnt="0"/>
      <dgm:spPr/>
    </dgm:pt>
    <dgm:pt modelId="{DE36211D-E2F6-D042-9383-FB6D552E51B9}" type="pres">
      <dgm:prSet presAssocID="{FAE3A321-62D8-4844-9EA0-D3756A1D4B40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1E1BDFB-9AD0-B446-AD21-2A014484794C}" type="pres">
      <dgm:prSet presAssocID="{C7390EA8-85A8-4F24-A20A-4CC0148D56D3}" presName="spacer" presStyleCnt="0"/>
      <dgm:spPr/>
    </dgm:pt>
    <dgm:pt modelId="{6558414D-58E9-E34C-A84A-3D428B357459}" type="pres">
      <dgm:prSet presAssocID="{D6BA40BB-3205-4052-8EBF-BDDCDF49D522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09DD2F3A-52EB-BE42-AE34-633219072C60}" type="pres">
      <dgm:prSet presAssocID="{27B28591-2D75-4986-9DEC-7D8C8D1E5BE7}" presName="spacer" presStyleCnt="0"/>
      <dgm:spPr/>
    </dgm:pt>
    <dgm:pt modelId="{B651B7EB-8FA1-A342-8DC1-9C86EC779736}" type="pres">
      <dgm:prSet presAssocID="{E441103E-2B41-41BF-81E2-E856B590C550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29888123-3996-C14C-933A-0ED9BDAF3B3E}" type="pres">
      <dgm:prSet presAssocID="{9CFA1930-7A93-43C5-BC9D-6C8FC252D51F}" presName="spacer" presStyleCnt="0"/>
      <dgm:spPr/>
    </dgm:pt>
    <dgm:pt modelId="{390C6D80-2562-004D-A163-38254F0DA65D}" type="pres">
      <dgm:prSet presAssocID="{9C935F22-0378-4FD8-A55E-36BF518A6A72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F373F060-A85F-0B41-A07E-A90394327368}" type="pres">
      <dgm:prSet presAssocID="{019F24D7-0DD2-4C9A-A7B4-4ECC21CDB267}" presName="spacer" presStyleCnt="0"/>
      <dgm:spPr/>
    </dgm:pt>
    <dgm:pt modelId="{C930ED3A-6A70-F84C-96B6-CE6C81A4B800}" type="pres">
      <dgm:prSet presAssocID="{D213921A-884E-413C-94C2-5772825CDFA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454EA83-1A2F-EB42-8A52-2C9681A395A0}" type="pres">
      <dgm:prSet presAssocID="{D0D3BF88-BB72-49B9-8407-7C7656767121}" presName="spacer" presStyleCnt="0"/>
      <dgm:spPr/>
    </dgm:pt>
    <dgm:pt modelId="{0F2A2740-C51B-7642-B67E-11C415705449}" type="pres">
      <dgm:prSet presAssocID="{D61CE450-6D20-420B-BA77-8AEDB2E7E885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035CF864-EBDE-8348-9FB4-0DF5F42128DF}" type="pres">
      <dgm:prSet presAssocID="{E596DA05-85EA-4E96-8AD1-6B1B98C2BDFB}" presName="spacer" presStyleCnt="0"/>
      <dgm:spPr/>
    </dgm:pt>
    <dgm:pt modelId="{36A4C4C3-9D14-AF42-9A0C-0B79A0FC4638}" type="pres">
      <dgm:prSet presAssocID="{76605414-576E-4BF6-B7E2-057CDA0549E9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A11CDF45-F2E0-D74C-A404-618D5E12A9A6}" type="pres">
      <dgm:prSet presAssocID="{729B0635-D492-45B0-8F10-806AB23D6888}" presName="spacer" presStyleCnt="0"/>
      <dgm:spPr/>
    </dgm:pt>
    <dgm:pt modelId="{E66EDEAD-6F19-5D4E-A7DC-D3743CF84A7E}" type="pres">
      <dgm:prSet presAssocID="{C6880662-52C0-494F-973D-CFD13563EFDE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90354D18-A80C-45CA-BE28-B1E1CC3A2D19}" type="pres">
      <dgm:prSet presAssocID="{BCA53178-FF52-499D-B8DA-7FADBB613666}" presName="spacer" presStyleCnt="0"/>
      <dgm:spPr/>
    </dgm:pt>
    <dgm:pt modelId="{E5C8D0EC-BA15-4395-851E-1FFC3DB934A3}" type="pres">
      <dgm:prSet presAssocID="{E4A28855-95CC-4853-AA1F-3569658F235F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810DB50E-30C8-47B7-B61E-E465CEB23BB4}" srcId="{B878EC63-1BBF-4200-810A-E1975D090825}" destId="{B813B65E-F0A3-46E5-9B18-0D8870CC0E2E}" srcOrd="0" destOrd="0" parTransId="{1989AC96-44CE-4594-9946-C27CCC555BFC}" sibTransId="{0E68BCC7-2BD1-4708-9478-B8BA62A67DCD}"/>
    <dgm:cxn modelId="{5ACB1628-312A-480D-894B-9EA95BBF1FAF}" srcId="{B878EC63-1BBF-4200-810A-E1975D090825}" destId="{FAE3A321-62D8-4844-9EA0-D3756A1D4B40}" srcOrd="1" destOrd="0" parTransId="{DCF7BBAA-0CD1-4569-B0BE-9AF055BC5771}" sibTransId="{C7390EA8-85A8-4F24-A20A-4CC0148D56D3}"/>
    <dgm:cxn modelId="{16CE202B-8FD4-4964-ADA8-32A437111175}" type="presOf" srcId="{E441103E-2B41-41BF-81E2-E856B590C550}" destId="{B651B7EB-8FA1-A342-8DC1-9C86EC779736}" srcOrd="0" destOrd="0" presId="urn:microsoft.com/office/officeart/2005/8/layout/vList2"/>
    <dgm:cxn modelId="{1AD9CA3C-7E88-410A-B2F4-AC65E5D611E1}" type="presOf" srcId="{B813B65E-F0A3-46E5-9B18-0D8870CC0E2E}" destId="{3AFBD928-52A2-874A-988E-629B54217602}" srcOrd="0" destOrd="0" presId="urn:microsoft.com/office/officeart/2005/8/layout/vList2"/>
    <dgm:cxn modelId="{7316A93F-8297-4757-97D2-F74DAE1C14CA}" srcId="{B878EC63-1BBF-4200-810A-E1975D090825}" destId="{E441103E-2B41-41BF-81E2-E856B590C550}" srcOrd="3" destOrd="0" parTransId="{69C2E05F-B13B-4F9B-8361-57A6893D524F}" sibTransId="{9CFA1930-7A93-43C5-BC9D-6C8FC252D51F}"/>
    <dgm:cxn modelId="{F2177253-CD51-4619-BE9B-9997CF7DA13E}" srcId="{B878EC63-1BBF-4200-810A-E1975D090825}" destId="{D61CE450-6D20-420B-BA77-8AEDB2E7E885}" srcOrd="6" destOrd="0" parTransId="{A483A78C-5554-4432-A664-6FA58C6F1DA4}" sibTransId="{E596DA05-85EA-4E96-8AD1-6B1B98C2BDFB}"/>
    <dgm:cxn modelId="{0F8D707E-5385-454A-BAE6-C1A549DB65B1}" srcId="{B878EC63-1BBF-4200-810A-E1975D090825}" destId="{C6880662-52C0-494F-973D-CFD13563EFDE}" srcOrd="8" destOrd="0" parTransId="{122FD404-1072-452B-B887-89206FE1F165}" sibTransId="{BCA53178-FF52-499D-B8DA-7FADBB613666}"/>
    <dgm:cxn modelId="{0587C67F-212D-4E6F-883A-024031C722DC}" srcId="{B878EC63-1BBF-4200-810A-E1975D090825}" destId="{D213921A-884E-413C-94C2-5772825CDFAA}" srcOrd="5" destOrd="0" parTransId="{DC833D9E-E95F-419F-A206-4CF0948E5A57}" sibTransId="{D0D3BF88-BB72-49B9-8407-7C7656767121}"/>
    <dgm:cxn modelId="{3B44918B-983C-4913-B1A9-0E88703E1311}" type="presOf" srcId="{9C935F22-0378-4FD8-A55E-36BF518A6A72}" destId="{390C6D80-2562-004D-A163-38254F0DA65D}" srcOrd="0" destOrd="0" presId="urn:microsoft.com/office/officeart/2005/8/layout/vList2"/>
    <dgm:cxn modelId="{3DA45594-C23F-47BA-B456-E789362820A2}" type="presOf" srcId="{FAE3A321-62D8-4844-9EA0-D3756A1D4B40}" destId="{DE36211D-E2F6-D042-9383-FB6D552E51B9}" srcOrd="0" destOrd="0" presId="urn:microsoft.com/office/officeart/2005/8/layout/vList2"/>
    <dgm:cxn modelId="{69BD1199-7834-4411-A7E7-01D571956456}" srcId="{B878EC63-1BBF-4200-810A-E1975D090825}" destId="{76605414-576E-4BF6-B7E2-057CDA0549E9}" srcOrd="7" destOrd="0" parTransId="{2E000F17-24C1-4CD1-865A-08049E6903EB}" sibTransId="{729B0635-D492-45B0-8F10-806AB23D6888}"/>
    <dgm:cxn modelId="{A3E9D0A8-1089-492C-92DF-3B13C302E06D}" type="presOf" srcId="{76605414-576E-4BF6-B7E2-057CDA0549E9}" destId="{36A4C4C3-9D14-AF42-9A0C-0B79A0FC4638}" srcOrd="0" destOrd="0" presId="urn:microsoft.com/office/officeart/2005/8/layout/vList2"/>
    <dgm:cxn modelId="{F9D5F4A8-D440-4189-A905-37FC43980179}" type="presOf" srcId="{C6880662-52C0-494F-973D-CFD13563EFDE}" destId="{E66EDEAD-6F19-5D4E-A7DC-D3743CF84A7E}" srcOrd="0" destOrd="0" presId="urn:microsoft.com/office/officeart/2005/8/layout/vList2"/>
    <dgm:cxn modelId="{E7DBCFAD-2AE6-41B1-8E9C-FD74FFC56162}" srcId="{B878EC63-1BBF-4200-810A-E1975D090825}" destId="{9C935F22-0378-4FD8-A55E-36BF518A6A72}" srcOrd="4" destOrd="0" parTransId="{1E0EB934-D255-488E-BD72-AEF55BFD6B8A}" sibTransId="{019F24D7-0DD2-4C9A-A7B4-4ECC21CDB267}"/>
    <dgm:cxn modelId="{A27E88AE-87DF-4BE3-8FD4-4F6AEC88D0E2}" srcId="{B878EC63-1BBF-4200-810A-E1975D090825}" destId="{D6BA40BB-3205-4052-8EBF-BDDCDF49D522}" srcOrd="2" destOrd="0" parTransId="{7A7D8BCB-19F9-4500-B329-9BC6909E23E7}" sibTransId="{27B28591-2D75-4986-9DEC-7D8C8D1E5BE7}"/>
    <dgm:cxn modelId="{A2F01EBE-EC51-46F6-A477-55AA2A376710}" srcId="{B878EC63-1BBF-4200-810A-E1975D090825}" destId="{E4A28855-95CC-4853-AA1F-3569658F235F}" srcOrd="9" destOrd="0" parTransId="{D52F94F2-92D5-40D0-8E16-274374B0126B}" sibTransId="{B9340C90-B159-4881-AB63-E2DD50AFC5B6}"/>
    <dgm:cxn modelId="{5F197AC1-10B7-4823-B3FB-C0D48A2E15DB}" type="presOf" srcId="{E4A28855-95CC-4853-AA1F-3569658F235F}" destId="{E5C8D0EC-BA15-4395-851E-1FFC3DB934A3}" srcOrd="0" destOrd="0" presId="urn:microsoft.com/office/officeart/2005/8/layout/vList2"/>
    <dgm:cxn modelId="{068DE4D0-79B2-8049-8E2F-81580467C57E}" type="presOf" srcId="{B878EC63-1BBF-4200-810A-E1975D090825}" destId="{6BAB1F5D-9F73-B143-BD5D-9F6401CBFB3A}" srcOrd="0" destOrd="0" presId="urn:microsoft.com/office/officeart/2005/8/layout/vList2"/>
    <dgm:cxn modelId="{52882ED6-2136-423A-A505-9E2F3B00FED2}" type="presOf" srcId="{D213921A-884E-413C-94C2-5772825CDFAA}" destId="{C930ED3A-6A70-F84C-96B6-CE6C81A4B800}" srcOrd="0" destOrd="0" presId="urn:microsoft.com/office/officeart/2005/8/layout/vList2"/>
    <dgm:cxn modelId="{779036DF-2B9E-415F-9138-097F29A14097}" type="presOf" srcId="{D61CE450-6D20-420B-BA77-8AEDB2E7E885}" destId="{0F2A2740-C51B-7642-B67E-11C415705449}" srcOrd="0" destOrd="0" presId="urn:microsoft.com/office/officeart/2005/8/layout/vList2"/>
    <dgm:cxn modelId="{E2D0F8F0-9D28-426A-8E42-1D2A5B211C46}" type="presOf" srcId="{D6BA40BB-3205-4052-8EBF-BDDCDF49D522}" destId="{6558414D-58E9-E34C-A84A-3D428B357459}" srcOrd="0" destOrd="0" presId="urn:microsoft.com/office/officeart/2005/8/layout/vList2"/>
    <dgm:cxn modelId="{78A5BC38-68E3-4D61-9FA7-2EDECB97204D}" type="presParOf" srcId="{6BAB1F5D-9F73-B143-BD5D-9F6401CBFB3A}" destId="{3AFBD928-52A2-874A-988E-629B54217602}" srcOrd="0" destOrd="0" presId="urn:microsoft.com/office/officeart/2005/8/layout/vList2"/>
    <dgm:cxn modelId="{F217C255-22A2-4EE7-9E11-595D3DF94A9D}" type="presParOf" srcId="{6BAB1F5D-9F73-B143-BD5D-9F6401CBFB3A}" destId="{5864CCB1-F3DF-394D-B519-823100EAC2F0}" srcOrd="1" destOrd="0" presId="urn:microsoft.com/office/officeart/2005/8/layout/vList2"/>
    <dgm:cxn modelId="{19EDD2C9-24BA-41AD-BB8B-15495B59C5E2}" type="presParOf" srcId="{6BAB1F5D-9F73-B143-BD5D-9F6401CBFB3A}" destId="{DE36211D-E2F6-D042-9383-FB6D552E51B9}" srcOrd="2" destOrd="0" presId="urn:microsoft.com/office/officeart/2005/8/layout/vList2"/>
    <dgm:cxn modelId="{A85E4E3E-B3B9-4997-A08A-4023EC41FDD5}" type="presParOf" srcId="{6BAB1F5D-9F73-B143-BD5D-9F6401CBFB3A}" destId="{B1E1BDFB-9AD0-B446-AD21-2A014484794C}" srcOrd="3" destOrd="0" presId="urn:microsoft.com/office/officeart/2005/8/layout/vList2"/>
    <dgm:cxn modelId="{3FABF77A-6101-419F-BC09-A6F2D3A44FE5}" type="presParOf" srcId="{6BAB1F5D-9F73-B143-BD5D-9F6401CBFB3A}" destId="{6558414D-58E9-E34C-A84A-3D428B357459}" srcOrd="4" destOrd="0" presId="urn:microsoft.com/office/officeart/2005/8/layout/vList2"/>
    <dgm:cxn modelId="{79012598-E4F1-45B7-9AA0-8902BA371417}" type="presParOf" srcId="{6BAB1F5D-9F73-B143-BD5D-9F6401CBFB3A}" destId="{09DD2F3A-52EB-BE42-AE34-633219072C60}" srcOrd="5" destOrd="0" presId="urn:microsoft.com/office/officeart/2005/8/layout/vList2"/>
    <dgm:cxn modelId="{C33C6F89-F79F-4215-9BD0-784D135A824E}" type="presParOf" srcId="{6BAB1F5D-9F73-B143-BD5D-9F6401CBFB3A}" destId="{B651B7EB-8FA1-A342-8DC1-9C86EC779736}" srcOrd="6" destOrd="0" presId="urn:microsoft.com/office/officeart/2005/8/layout/vList2"/>
    <dgm:cxn modelId="{E275FA1F-4FFC-48F3-BC03-3D5D6D5A4276}" type="presParOf" srcId="{6BAB1F5D-9F73-B143-BD5D-9F6401CBFB3A}" destId="{29888123-3996-C14C-933A-0ED9BDAF3B3E}" srcOrd="7" destOrd="0" presId="urn:microsoft.com/office/officeart/2005/8/layout/vList2"/>
    <dgm:cxn modelId="{0FF0F367-6129-4D63-9EBF-D020ADB42BA9}" type="presParOf" srcId="{6BAB1F5D-9F73-B143-BD5D-9F6401CBFB3A}" destId="{390C6D80-2562-004D-A163-38254F0DA65D}" srcOrd="8" destOrd="0" presId="urn:microsoft.com/office/officeart/2005/8/layout/vList2"/>
    <dgm:cxn modelId="{54A90C54-8E45-47DE-8F15-C155B50AC5AE}" type="presParOf" srcId="{6BAB1F5D-9F73-B143-BD5D-9F6401CBFB3A}" destId="{F373F060-A85F-0B41-A07E-A90394327368}" srcOrd="9" destOrd="0" presId="urn:microsoft.com/office/officeart/2005/8/layout/vList2"/>
    <dgm:cxn modelId="{7D8F0B2A-63A0-4BE9-A5C7-8A31835BF905}" type="presParOf" srcId="{6BAB1F5D-9F73-B143-BD5D-9F6401CBFB3A}" destId="{C930ED3A-6A70-F84C-96B6-CE6C81A4B800}" srcOrd="10" destOrd="0" presId="urn:microsoft.com/office/officeart/2005/8/layout/vList2"/>
    <dgm:cxn modelId="{9E6FC5D0-1DB4-4627-A144-05D3468DC968}" type="presParOf" srcId="{6BAB1F5D-9F73-B143-BD5D-9F6401CBFB3A}" destId="{2454EA83-1A2F-EB42-8A52-2C9681A395A0}" srcOrd="11" destOrd="0" presId="urn:microsoft.com/office/officeart/2005/8/layout/vList2"/>
    <dgm:cxn modelId="{61EFBE27-34A9-46F3-8D36-BE5A9B3B83F7}" type="presParOf" srcId="{6BAB1F5D-9F73-B143-BD5D-9F6401CBFB3A}" destId="{0F2A2740-C51B-7642-B67E-11C415705449}" srcOrd="12" destOrd="0" presId="urn:microsoft.com/office/officeart/2005/8/layout/vList2"/>
    <dgm:cxn modelId="{FDA18B96-B666-4EF3-B5E4-8FF24688FB3B}" type="presParOf" srcId="{6BAB1F5D-9F73-B143-BD5D-9F6401CBFB3A}" destId="{035CF864-EBDE-8348-9FB4-0DF5F42128DF}" srcOrd="13" destOrd="0" presId="urn:microsoft.com/office/officeart/2005/8/layout/vList2"/>
    <dgm:cxn modelId="{3B99FCDC-7BCB-47B0-B185-0C247C0CB9EF}" type="presParOf" srcId="{6BAB1F5D-9F73-B143-BD5D-9F6401CBFB3A}" destId="{36A4C4C3-9D14-AF42-9A0C-0B79A0FC4638}" srcOrd="14" destOrd="0" presId="urn:microsoft.com/office/officeart/2005/8/layout/vList2"/>
    <dgm:cxn modelId="{F293093B-E27E-44AF-B680-F75D5500B803}" type="presParOf" srcId="{6BAB1F5D-9F73-B143-BD5D-9F6401CBFB3A}" destId="{A11CDF45-F2E0-D74C-A404-618D5E12A9A6}" srcOrd="15" destOrd="0" presId="urn:microsoft.com/office/officeart/2005/8/layout/vList2"/>
    <dgm:cxn modelId="{EBA27B09-84FA-41E5-9E89-F35788AE7ABC}" type="presParOf" srcId="{6BAB1F5D-9F73-B143-BD5D-9F6401CBFB3A}" destId="{E66EDEAD-6F19-5D4E-A7DC-D3743CF84A7E}" srcOrd="16" destOrd="0" presId="urn:microsoft.com/office/officeart/2005/8/layout/vList2"/>
    <dgm:cxn modelId="{944593E9-2696-4475-9C3A-79896C48CE2B}" type="presParOf" srcId="{6BAB1F5D-9F73-B143-BD5D-9F6401CBFB3A}" destId="{90354D18-A80C-45CA-BE28-B1E1CC3A2D19}" srcOrd="17" destOrd="0" presId="urn:microsoft.com/office/officeart/2005/8/layout/vList2"/>
    <dgm:cxn modelId="{D6732462-5581-4E6C-9859-BBBDB62C27F8}" type="presParOf" srcId="{6BAB1F5D-9F73-B143-BD5D-9F6401CBFB3A}" destId="{E5C8D0EC-BA15-4395-851E-1FFC3DB934A3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6A735-1B9E-4FE8-AEE3-72166B5DAF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0A6E4A-946E-4441-99F1-3E6B3357CF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Developed multi-user logins including Students and Admins.</a:t>
          </a:r>
        </a:p>
      </dgm:t>
    </dgm:pt>
    <dgm:pt modelId="{14286015-5AA9-48A4-91DD-FCEE7C4627AA}" type="parTrans" cxnId="{ADAA6F1D-9317-48B7-833D-04754D5840EB}">
      <dgm:prSet/>
      <dgm:spPr/>
      <dgm:t>
        <a:bodyPr/>
        <a:lstStyle/>
        <a:p>
          <a:endParaRPr lang="en-US"/>
        </a:p>
      </dgm:t>
    </dgm:pt>
    <dgm:pt modelId="{6CBDC48F-69D8-4673-8857-99360F314942}" type="sibTrans" cxnId="{ADAA6F1D-9317-48B7-833D-04754D5840EB}">
      <dgm:prSet/>
      <dgm:spPr/>
      <dgm:t>
        <a:bodyPr/>
        <a:lstStyle/>
        <a:p>
          <a:endParaRPr lang="en-US"/>
        </a:p>
      </dgm:t>
    </dgm:pt>
    <dgm:pt modelId="{DBCC04C4-6284-49BC-AA02-78B38153485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Used libraries like: </a:t>
          </a:r>
          <a:r>
            <a:rPr lang="en-US" dirty="0" err="1"/>
            <a:t>mysql</a:t>
          </a:r>
          <a:r>
            <a:rPr lang="en-US" dirty="0"/>
            <a:t> connector , font-awesome, </a:t>
          </a:r>
          <a:r>
            <a:rPr lang="en-US" dirty="0" err="1"/>
            <a:t>jfreechart</a:t>
          </a:r>
          <a:r>
            <a:rPr lang="en-US" dirty="0">
              <a:latin typeface="Bierstadt"/>
            </a:rPr>
            <a:t>, </a:t>
          </a:r>
          <a:r>
            <a:rPr lang="en-US" dirty="0" err="1">
              <a:latin typeface="Bierstadt"/>
            </a:rPr>
            <a:t>itext</a:t>
          </a:r>
          <a:r>
            <a:rPr lang="en-US" dirty="0">
              <a:latin typeface="Bierstadt"/>
            </a:rPr>
            <a:t>, </a:t>
          </a:r>
          <a:r>
            <a:rPr lang="en-US" dirty="0" err="1">
              <a:latin typeface="Bierstadt"/>
            </a:rPr>
            <a:t>javaxmail</a:t>
          </a:r>
          <a:endParaRPr lang="en-US" dirty="0" err="1"/>
        </a:p>
      </dgm:t>
    </dgm:pt>
    <dgm:pt modelId="{C9826C1C-295F-46AA-AFBC-83181D8B789C}" type="parTrans" cxnId="{28753C58-FC82-4786-BF82-F2CC37EE2483}">
      <dgm:prSet/>
      <dgm:spPr/>
      <dgm:t>
        <a:bodyPr/>
        <a:lstStyle/>
        <a:p>
          <a:endParaRPr lang="en-US"/>
        </a:p>
      </dgm:t>
    </dgm:pt>
    <dgm:pt modelId="{6144F1A2-7654-4A97-A2AF-9A82074573FB}" type="sibTrans" cxnId="{28753C58-FC82-4786-BF82-F2CC37EE2483}">
      <dgm:prSet/>
      <dgm:spPr/>
      <dgm:t>
        <a:bodyPr/>
        <a:lstStyle/>
        <a:p>
          <a:endParaRPr lang="en-US"/>
        </a:p>
      </dgm:t>
    </dgm:pt>
    <dgm:pt modelId="{9CB6DF3C-D348-4BC2-9B7B-E8BF387867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JDBC to establish connection to the database.</a:t>
          </a:r>
        </a:p>
      </dgm:t>
    </dgm:pt>
    <dgm:pt modelId="{553814C5-A6D7-44CC-A8FB-FA1E42B69AF3}" type="parTrans" cxnId="{5EBFA97E-FD04-480D-A1BA-20C6B7F5069A}">
      <dgm:prSet/>
      <dgm:spPr/>
      <dgm:t>
        <a:bodyPr/>
        <a:lstStyle/>
        <a:p>
          <a:endParaRPr lang="en-US"/>
        </a:p>
      </dgm:t>
    </dgm:pt>
    <dgm:pt modelId="{0FB304A2-1A19-47F5-B97B-CB9ED2182CF8}" type="sibTrans" cxnId="{5EBFA97E-FD04-480D-A1BA-20C6B7F5069A}">
      <dgm:prSet/>
      <dgm:spPr/>
      <dgm:t>
        <a:bodyPr/>
        <a:lstStyle/>
        <a:p>
          <a:endParaRPr lang="en-US"/>
        </a:p>
      </dgm:t>
    </dgm:pt>
    <dgm:pt modelId="{21701E4A-64E1-4E74-AB70-CBB62B3948BA}" type="pres">
      <dgm:prSet presAssocID="{E776A735-1B9E-4FE8-AEE3-72166B5DAF7B}" presName="root" presStyleCnt="0">
        <dgm:presLayoutVars>
          <dgm:dir/>
          <dgm:resizeHandles val="exact"/>
        </dgm:presLayoutVars>
      </dgm:prSet>
      <dgm:spPr/>
    </dgm:pt>
    <dgm:pt modelId="{07364F68-7DB5-4E98-BCCF-56EB20440360}" type="pres">
      <dgm:prSet presAssocID="{9A0A6E4A-946E-4441-99F1-3E6B3357CF3C}" presName="compNode" presStyleCnt="0"/>
      <dgm:spPr/>
    </dgm:pt>
    <dgm:pt modelId="{20E604AC-4E6F-46F3-ABF8-D8FFCD645B1C}" type="pres">
      <dgm:prSet presAssocID="{9A0A6E4A-946E-4441-99F1-3E6B3357CF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134D899-CB0F-42BD-9DE0-3ACA79020B8E}" type="pres">
      <dgm:prSet presAssocID="{9A0A6E4A-946E-4441-99F1-3E6B3357CF3C}" presName="spaceRect" presStyleCnt="0"/>
      <dgm:spPr/>
    </dgm:pt>
    <dgm:pt modelId="{9CBCC9D0-625C-433E-AD09-C9141DA0707F}" type="pres">
      <dgm:prSet presAssocID="{9A0A6E4A-946E-4441-99F1-3E6B3357CF3C}" presName="textRect" presStyleLbl="revTx" presStyleIdx="0" presStyleCnt="3">
        <dgm:presLayoutVars>
          <dgm:chMax val="1"/>
          <dgm:chPref val="1"/>
        </dgm:presLayoutVars>
      </dgm:prSet>
      <dgm:spPr/>
    </dgm:pt>
    <dgm:pt modelId="{EF91BF60-D5A6-442B-9E00-CF268DB0BC0B}" type="pres">
      <dgm:prSet presAssocID="{6CBDC48F-69D8-4673-8857-99360F314942}" presName="sibTrans" presStyleCnt="0"/>
      <dgm:spPr/>
    </dgm:pt>
    <dgm:pt modelId="{0B0E59A6-8273-4262-8472-15F80E173374}" type="pres">
      <dgm:prSet presAssocID="{DBCC04C4-6284-49BC-AA02-78B38153485E}" presName="compNode" presStyleCnt="0"/>
      <dgm:spPr/>
    </dgm:pt>
    <dgm:pt modelId="{6BE36F85-D1E4-4FF1-AEF4-29A23D30734E}" type="pres">
      <dgm:prSet presAssocID="{DBCC04C4-6284-49BC-AA02-78B3815348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A46B3F-EEDD-4C2A-8242-C0AF94A10B74}" type="pres">
      <dgm:prSet presAssocID="{DBCC04C4-6284-49BC-AA02-78B38153485E}" presName="spaceRect" presStyleCnt="0"/>
      <dgm:spPr/>
    </dgm:pt>
    <dgm:pt modelId="{2711E83D-20B8-411F-9DD4-3896D0D38030}" type="pres">
      <dgm:prSet presAssocID="{DBCC04C4-6284-49BC-AA02-78B38153485E}" presName="textRect" presStyleLbl="revTx" presStyleIdx="1" presStyleCnt="3">
        <dgm:presLayoutVars>
          <dgm:chMax val="1"/>
          <dgm:chPref val="1"/>
        </dgm:presLayoutVars>
      </dgm:prSet>
      <dgm:spPr/>
    </dgm:pt>
    <dgm:pt modelId="{464407B6-5075-431A-B937-2D30AE2C0442}" type="pres">
      <dgm:prSet presAssocID="{6144F1A2-7654-4A97-A2AF-9A82074573FB}" presName="sibTrans" presStyleCnt="0"/>
      <dgm:spPr/>
    </dgm:pt>
    <dgm:pt modelId="{9E779FE6-61ED-4036-884F-AF90CDB670F0}" type="pres">
      <dgm:prSet presAssocID="{9CB6DF3C-D348-4BC2-9B7B-E8BF3878671A}" presName="compNode" presStyleCnt="0"/>
      <dgm:spPr/>
    </dgm:pt>
    <dgm:pt modelId="{87FC3CA9-4587-4B2C-B450-1A8E34758CEC}" type="pres">
      <dgm:prSet presAssocID="{9CB6DF3C-D348-4BC2-9B7B-E8BF387867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60A06B3-E7A4-4CB0-8BB4-26ABBD3A9F94}" type="pres">
      <dgm:prSet presAssocID="{9CB6DF3C-D348-4BC2-9B7B-E8BF3878671A}" presName="spaceRect" presStyleCnt="0"/>
      <dgm:spPr/>
    </dgm:pt>
    <dgm:pt modelId="{278208E7-2AAC-4C7D-8F99-F0273454D08D}" type="pres">
      <dgm:prSet presAssocID="{9CB6DF3C-D348-4BC2-9B7B-E8BF3878671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AA6F1D-9317-48B7-833D-04754D5840EB}" srcId="{E776A735-1B9E-4FE8-AEE3-72166B5DAF7B}" destId="{9A0A6E4A-946E-4441-99F1-3E6B3357CF3C}" srcOrd="0" destOrd="0" parTransId="{14286015-5AA9-48A4-91DD-FCEE7C4627AA}" sibTransId="{6CBDC48F-69D8-4673-8857-99360F314942}"/>
    <dgm:cxn modelId="{807FD83D-A1B0-D548-9894-6E6ADACC35E9}" type="presOf" srcId="{9A0A6E4A-946E-4441-99F1-3E6B3357CF3C}" destId="{9CBCC9D0-625C-433E-AD09-C9141DA0707F}" srcOrd="0" destOrd="0" presId="urn:microsoft.com/office/officeart/2018/2/layout/IconLabelList"/>
    <dgm:cxn modelId="{81112D50-E734-B44E-BE43-344B17068E11}" type="presOf" srcId="{DBCC04C4-6284-49BC-AA02-78B38153485E}" destId="{2711E83D-20B8-411F-9DD4-3896D0D38030}" srcOrd="0" destOrd="0" presId="urn:microsoft.com/office/officeart/2018/2/layout/IconLabelList"/>
    <dgm:cxn modelId="{28753C58-FC82-4786-BF82-F2CC37EE2483}" srcId="{E776A735-1B9E-4FE8-AEE3-72166B5DAF7B}" destId="{DBCC04C4-6284-49BC-AA02-78B38153485E}" srcOrd="1" destOrd="0" parTransId="{C9826C1C-295F-46AA-AFBC-83181D8B789C}" sibTransId="{6144F1A2-7654-4A97-A2AF-9A82074573FB}"/>
    <dgm:cxn modelId="{F89DEC79-F386-9643-A2E8-9A7A0F03CD06}" type="presOf" srcId="{E776A735-1B9E-4FE8-AEE3-72166B5DAF7B}" destId="{21701E4A-64E1-4E74-AB70-CBB62B3948BA}" srcOrd="0" destOrd="0" presId="urn:microsoft.com/office/officeart/2018/2/layout/IconLabelList"/>
    <dgm:cxn modelId="{5EBFA97E-FD04-480D-A1BA-20C6B7F5069A}" srcId="{E776A735-1B9E-4FE8-AEE3-72166B5DAF7B}" destId="{9CB6DF3C-D348-4BC2-9B7B-E8BF3878671A}" srcOrd="2" destOrd="0" parTransId="{553814C5-A6D7-44CC-A8FB-FA1E42B69AF3}" sibTransId="{0FB304A2-1A19-47F5-B97B-CB9ED2182CF8}"/>
    <dgm:cxn modelId="{23337DC8-96D4-5B4E-9DC6-1F072E8645F6}" type="presOf" srcId="{9CB6DF3C-D348-4BC2-9B7B-E8BF3878671A}" destId="{278208E7-2AAC-4C7D-8F99-F0273454D08D}" srcOrd="0" destOrd="0" presId="urn:microsoft.com/office/officeart/2018/2/layout/IconLabelList"/>
    <dgm:cxn modelId="{D58BC411-D6B5-C94C-A101-7BD1F996C396}" type="presParOf" srcId="{21701E4A-64E1-4E74-AB70-CBB62B3948BA}" destId="{07364F68-7DB5-4E98-BCCF-56EB20440360}" srcOrd="0" destOrd="0" presId="urn:microsoft.com/office/officeart/2018/2/layout/IconLabelList"/>
    <dgm:cxn modelId="{02760AA5-0C50-E640-B23C-B4C06B7B28C6}" type="presParOf" srcId="{07364F68-7DB5-4E98-BCCF-56EB20440360}" destId="{20E604AC-4E6F-46F3-ABF8-D8FFCD645B1C}" srcOrd="0" destOrd="0" presId="urn:microsoft.com/office/officeart/2018/2/layout/IconLabelList"/>
    <dgm:cxn modelId="{714A091F-1CC9-054E-9036-7EA02638801D}" type="presParOf" srcId="{07364F68-7DB5-4E98-BCCF-56EB20440360}" destId="{F134D899-CB0F-42BD-9DE0-3ACA79020B8E}" srcOrd="1" destOrd="0" presId="urn:microsoft.com/office/officeart/2018/2/layout/IconLabelList"/>
    <dgm:cxn modelId="{246A1A18-D4EE-E045-831A-9AC1BA2F0D1C}" type="presParOf" srcId="{07364F68-7DB5-4E98-BCCF-56EB20440360}" destId="{9CBCC9D0-625C-433E-AD09-C9141DA0707F}" srcOrd="2" destOrd="0" presId="urn:microsoft.com/office/officeart/2018/2/layout/IconLabelList"/>
    <dgm:cxn modelId="{0B86853D-B4CE-964E-A233-76B65912B6A9}" type="presParOf" srcId="{21701E4A-64E1-4E74-AB70-CBB62B3948BA}" destId="{EF91BF60-D5A6-442B-9E00-CF268DB0BC0B}" srcOrd="1" destOrd="0" presId="urn:microsoft.com/office/officeart/2018/2/layout/IconLabelList"/>
    <dgm:cxn modelId="{C85D556A-87B8-1A44-896E-4C192CDEA114}" type="presParOf" srcId="{21701E4A-64E1-4E74-AB70-CBB62B3948BA}" destId="{0B0E59A6-8273-4262-8472-15F80E173374}" srcOrd="2" destOrd="0" presId="urn:microsoft.com/office/officeart/2018/2/layout/IconLabelList"/>
    <dgm:cxn modelId="{5B1E3933-4C72-F64E-81A3-277A1365224B}" type="presParOf" srcId="{0B0E59A6-8273-4262-8472-15F80E173374}" destId="{6BE36F85-D1E4-4FF1-AEF4-29A23D30734E}" srcOrd="0" destOrd="0" presId="urn:microsoft.com/office/officeart/2018/2/layout/IconLabelList"/>
    <dgm:cxn modelId="{145F6C92-8E11-7640-B285-B1FB0825EBA4}" type="presParOf" srcId="{0B0E59A6-8273-4262-8472-15F80E173374}" destId="{DDA46B3F-EEDD-4C2A-8242-C0AF94A10B74}" srcOrd="1" destOrd="0" presId="urn:microsoft.com/office/officeart/2018/2/layout/IconLabelList"/>
    <dgm:cxn modelId="{CA4ABFCE-43F8-9A45-832F-0A9B18D2CA37}" type="presParOf" srcId="{0B0E59A6-8273-4262-8472-15F80E173374}" destId="{2711E83D-20B8-411F-9DD4-3896D0D38030}" srcOrd="2" destOrd="0" presId="urn:microsoft.com/office/officeart/2018/2/layout/IconLabelList"/>
    <dgm:cxn modelId="{612E7212-227B-B74A-ACCC-BF0B22BBE4F6}" type="presParOf" srcId="{21701E4A-64E1-4E74-AB70-CBB62B3948BA}" destId="{464407B6-5075-431A-B937-2D30AE2C0442}" srcOrd="3" destOrd="0" presId="urn:microsoft.com/office/officeart/2018/2/layout/IconLabelList"/>
    <dgm:cxn modelId="{F14AF55C-24F1-DF46-ADDB-13D8E6D53CB7}" type="presParOf" srcId="{21701E4A-64E1-4E74-AB70-CBB62B3948BA}" destId="{9E779FE6-61ED-4036-884F-AF90CDB670F0}" srcOrd="4" destOrd="0" presId="urn:microsoft.com/office/officeart/2018/2/layout/IconLabelList"/>
    <dgm:cxn modelId="{BB136ED6-AE28-DC47-82C6-05EF164D4444}" type="presParOf" srcId="{9E779FE6-61ED-4036-884F-AF90CDB670F0}" destId="{87FC3CA9-4587-4B2C-B450-1A8E34758CEC}" srcOrd="0" destOrd="0" presId="urn:microsoft.com/office/officeart/2018/2/layout/IconLabelList"/>
    <dgm:cxn modelId="{6ED7608F-AD95-0247-986E-BD984EBA90AD}" type="presParOf" srcId="{9E779FE6-61ED-4036-884F-AF90CDB670F0}" destId="{760A06B3-E7A4-4CB0-8BB4-26ABBD3A9F94}" srcOrd="1" destOrd="0" presId="urn:microsoft.com/office/officeart/2018/2/layout/IconLabelList"/>
    <dgm:cxn modelId="{B222A458-52B4-034D-8F69-0D4D64C7A927}" type="presParOf" srcId="{9E779FE6-61ED-4036-884F-AF90CDB670F0}" destId="{278208E7-2AAC-4C7D-8F99-F0273454D08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68DAD8-FC77-4E22-8601-CA386E435F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34D200-DFCA-4407-BEA8-E1170CA68E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Successfully implemented database integration into the project.</a:t>
          </a:r>
          <a:endParaRPr lang="en-US"/>
        </a:p>
      </dgm:t>
    </dgm:pt>
    <dgm:pt modelId="{A6774247-88AA-4714-AEC6-C5763DE63B7D}" type="parTrans" cxnId="{0C0D3915-FC72-4487-A408-73B3D249E9F9}">
      <dgm:prSet/>
      <dgm:spPr/>
      <dgm:t>
        <a:bodyPr/>
        <a:lstStyle/>
        <a:p>
          <a:endParaRPr lang="en-US"/>
        </a:p>
      </dgm:t>
    </dgm:pt>
    <dgm:pt modelId="{F5EE01FB-EF19-489A-967C-5A56F1973DB9}" type="sibTrans" cxnId="{0C0D3915-FC72-4487-A408-73B3D249E9F9}">
      <dgm:prSet/>
      <dgm:spPr/>
      <dgm:t>
        <a:bodyPr/>
        <a:lstStyle/>
        <a:p>
          <a:endParaRPr lang="en-US"/>
        </a:p>
      </dgm:t>
    </dgm:pt>
    <dgm:pt modelId="{61A20164-DC1E-4EA2-8064-F72D491649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Demonstrated a thorough understanding of the end-to-end workflow connecting the front-end and back-end components.</a:t>
          </a:r>
          <a:endParaRPr lang="en-US" dirty="0"/>
        </a:p>
      </dgm:t>
    </dgm:pt>
    <dgm:pt modelId="{DA8A6E31-96CC-4E00-886F-F059C5A35274}" type="parTrans" cxnId="{7388C720-3E3F-4041-BF79-54F12F44EEF3}">
      <dgm:prSet/>
      <dgm:spPr/>
      <dgm:t>
        <a:bodyPr/>
        <a:lstStyle/>
        <a:p>
          <a:endParaRPr lang="en-US"/>
        </a:p>
      </dgm:t>
    </dgm:pt>
    <dgm:pt modelId="{FD6BE0B8-2A9D-41D1-938E-5DA83AFEDBCA}" type="sibTrans" cxnId="{7388C720-3E3F-4041-BF79-54F12F44EEF3}">
      <dgm:prSet/>
      <dgm:spPr/>
      <dgm:t>
        <a:bodyPr/>
        <a:lstStyle/>
        <a:p>
          <a:endParaRPr lang="en-US"/>
        </a:p>
      </dgm:t>
    </dgm:pt>
    <dgm:pt modelId="{0A5AE5EB-A548-4DD8-907B-E73536B5A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Acquired skills in storing and retrieving user information from the database.</a:t>
          </a:r>
          <a:endParaRPr lang="en-US"/>
        </a:p>
      </dgm:t>
    </dgm:pt>
    <dgm:pt modelId="{F12B4866-F2CD-4B14-AE8D-F5FD9D071B9E}" type="parTrans" cxnId="{34FFB664-6092-4331-8029-196FED8781A2}">
      <dgm:prSet/>
      <dgm:spPr/>
      <dgm:t>
        <a:bodyPr/>
        <a:lstStyle/>
        <a:p>
          <a:endParaRPr lang="en-US"/>
        </a:p>
      </dgm:t>
    </dgm:pt>
    <dgm:pt modelId="{2540CF4D-5C5C-4B7F-B923-6B0DE12A46B0}" type="sibTrans" cxnId="{34FFB664-6092-4331-8029-196FED8781A2}">
      <dgm:prSet/>
      <dgm:spPr/>
      <dgm:t>
        <a:bodyPr/>
        <a:lstStyle/>
        <a:p>
          <a:endParaRPr lang="en-US"/>
        </a:p>
      </dgm:t>
    </dgm:pt>
    <dgm:pt modelId="{BC430420-DB40-4EBE-8030-A27C40365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Implemented dynamic representation of data through Bar charts and Area charts.</a:t>
          </a:r>
          <a:endParaRPr lang="en-US"/>
        </a:p>
      </dgm:t>
    </dgm:pt>
    <dgm:pt modelId="{2AC9DBD3-F1D1-4126-AF25-1ED0639C415F}" type="parTrans" cxnId="{910FEFE8-E54E-4D66-B0A4-A1C71DF8762A}">
      <dgm:prSet/>
      <dgm:spPr/>
      <dgm:t>
        <a:bodyPr/>
        <a:lstStyle/>
        <a:p>
          <a:endParaRPr lang="en-US"/>
        </a:p>
      </dgm:t>
    </dgm:pt>
    <dgm:pt modelId="{8F6B0ACB-C5A7-4E12-A0F4-CA27AA06930E}" type="sibTrans" cxnId="{910FEFE8-E54E-4D66-B0A4-A1C71DF8762A}">
      <dgm:prSet/>
      <dgm:spPr/>
      <dgm:t>
        <a:bodyPr/>
        <a:lstStyle/>
        <a:p>
          <a:endParaRPr lang="en-US"/>
        </a:p>
      </dgm:t>
    </dgm:pt>
    <dgm:pt modelId="{7F60D03F-F9B2-46BA-93F2-A419EE886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Applied object-oriented programming concepts more effectively in the project.</a:t>
          </a:r>
          <a:endParaRPr lang="en-US"/>
        </a:p>
      </dgm:t>
    </dgm:pt>
    <dgm:pt modelId="{AEAF11A2-A0B1-4192-9C90-DBD3516A68DF}" type="parTrans" cxnId="{E1F92450-CE19-498C-B5DD-1239B788EF12}">
      <dgm:prSet/>
      <dgm:spPr/>
      <dgm:t>
        <a:bodyPr/>
        <a:lstStyle/>
        <a:p>
          <a:endParaRPr lang="en-US"/>
        </a:p>
      </dgm:t>
    </dgm:pt>
    <dgm:pt modelId="{34F53AF8-D544-4963-9A4B-964C845898B0}" type="sibTrans" cxnId="{E1F92450-CE19-498C-B5DD-1239B788EF12}">
      <dgm:prSet/>
      <dgm:spPr/>
      <dgm:t>
        <a:bodyPr/>
        <a:lstStyle/>
        <a:p>
          <a:endParaRPr lang="en-US"/>
        </a:p>
      </dgm:t>
    </dgm:pt>
    <dgm:pt modelId="{E0640348-E6D1-4C7C-B505-B9E478603F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Demonstrated adept use of Java collections, particularly lists and sets.</a:t>
          </a:r>
          <a:endParaRPr lang="en-US"/>
        </a:p>
      </dgm:t>
    </dgm:pt>
    <dgm:pt modelId="{2AD42643-5B44-4301-960E-4F58EC99BA4A}" type="parTrans" cxnId="{1A962322-AC70-4B1B-818B-73E7CEFC705A}">
      <dgm:prSet/>
      <dgm:spPr/>
      <dgm:t>
        <a:bodyPr/>
        <a:lstStyle/>
        <a:p>
          <a:endParaRPr lang="en-US"/>
        </a:p>
      </dgm:t>
    </dgm:pt>
    <dgm:pt modelId="{57851AEF-8607-4C2C-9A74-5105BFB8F4C9}" type="sibTrans" cxnId="{1A962322-AC70-4B1B-818B-73E7CEFC705A}">
      <dgm:prSet/>
      <dgm:spPr/>
      <dgm:t>
        <a:bodyPr/>
        <a:lstStyle/>
        <a:p>
          <a:endParaRPr lang="en-US"/>
        </a:p>
      </dgm:t>
    </dgm:pt>
    <dgm:pt modelId="{361439E3-BB9F-499E-A4B1-2A5BE68308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Learned and applied the usage of collections in JavaFX, with a focus on Observable Lists.</a:t>
          </a:r>
          <a:endParaRPr lang="en-US"/>
        </a:p>
      </dgm:t>
    </dgm:pt>
    <dgm:pt modelId="{EEEB78A3-54B1-4176-948F-F04E03A87264}" type="parTrans" cxnId="{A616A050-DCA4-484C-8686-A1B57EAA7A18}">
      <dgm:prSet/>
      <dgm:spPr/>
      <dgm:t>
        <a:bodyPr/>
        <a:lstStyle/>
        <a:p>
          <a:endParaRPr lang="en-US"/>
        </a:p>
      </dgm:t>
    </dgm:pt>
    <dgm:pt modelId="{55646A6F-DA9A-43FF-9494-64DA482A64D1}" type="sibTrans" cxnId="{A616A050-DCA4-484C-8686-A1B57EAA7A18}">
      <dgm:prSet/>
      <dgm:spPr/>
      <dgm:t>
        <a:bodyPr/>
        <a:lstStyle/>
        <a:p>
          <a:endParaRPr lang="en-US"/>
        </a:p>
      </dgm:t>
    </dgm:pt>
    <dgm:pt modelId="{20907C66-CD7F-49CD-B53C-4B42A7FF745C}" type="pres">
      <dgm:prSet presAssocID="{DD68DAD8-FC77-4E22-8601-CA386E435F6D}" presName="root" presStyleCnt="0">
        <dgm:presLayoutVars>
          <dgm:dir/>
          <dgm:resizeHandles val="exact"/>
        </dgm:presLayoutVars>
      </dgm:prSet>
      <dgm:spPr/>
    </dgm:pt>
    <dgm:pt modelId="{004D9E18-DFB0-49DC-AE05-4735C45B39E0}" type="pres">
      <dgm:prSet presAssocID="{9634D200-DFCA-4407-BEA8-E1170CA68E40}" presName="compNode" presStyleCnt="0"/>
      <dgm:spPr/>
    </dgm:pt>
    <dgm:pt modelId="{B728F4FE-32E2-4D29-BB5F-38B8EACDF4D9}" type="pres">
      <dgm:prSet presAssocID="{9634D200-DFCA-4407-BEA8-E1170CA68E40}" presName="bgRect" presStyleLbl="bgShp" presStyleIdx="0" presStyleCnt="7"/>
      <dgm:spPr/>
    </dgm:pt>
    <dgm:pt modelId="{E6BD9F0A-F0B5-4B26-828E-8CDBE8E97C06}" type="pres">
      <dgm:prSet presAssocID="{9634D200-DFCA-4407-BEA8-E1170CA68E4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75C421-4ADC-4387-A94D-0E8DF3C4E976}" type="pres">
      <dgm:prSet presAssocID="{9634D200-DFCA-4407-BEA8-E1170CA68E40}" presName="spaceRect" presStyleCnt="0"/>
      <dgm:spPr/>
    </dgm:pt>
    <dgm:pt modelId="{B654FB5B-B1A4-4FBE-8642-37FF29489BAC}" type="pres">
      <dgm:prSet presAssocID="{9634D200-DFCA-4407-BEA8-E1170CA68E40}" presName="parTx" presStyleLbl="revTx" presStyleIdx="0" presStyleCnt="7">
        <dgm:presLayoutVars>
          <dgm:chMax val="0"/>
          <dgm:chPref val="0"/>
        </dgm:presLayoutVars>
      </dgm:prSet>
      <dgm:spPr/>
    </dgm:pt>
    <dgm:pt modelId="{273E72D6-028A-4505-91FB-1C6A73E159E8}" type="pres">
      <dgm:prSet presAssocID="{F5EE01FB-EF19-489A-967C-5A56F1973DB9}" presName="sibTrans" presStyleCnt="0"/>
      <dgm:spPr/>
    </dgm:pt>
    <dgm:pt modelId="{4274376D-1180-43FE-A972-CBC091D2EC06}" type="pres">
      <dgm:prSet presAssocID="{61A20164-DC1E-4EA2-8064-F72D49164941}" presName="compNode" presStyleCnt="0"/>
      <dgm:spPr/>
    </dgm:pt>
    <dgm:pt modelId="{CB782B97-AAE4-42F7-ACF7-55B01643FB8D}" type="pres">
      <dgm:prSet presAssocID="{61A20164-DC1E-4EA2-8064-F72D49164941}" presName="bgRect" presStyleLbl="bgShp" presStyleIdx="1" presStyleCnt="7"/>
      <dgm:spPr/>
    </dgm:pt>
    <dgm:pt modelId="{B3EE8DCB-1ADD-4059-AE2A-9F387670F1D4}" type="pres">
      <dgm:prSet presAssocID="{61A20164-DC1E-4EA2-8064-F72D4916494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596D8F9-7F2E-4B0A-B2FE-B9CAA84523CF}" type="pres">
      <dgm:prSet presAssocID="{61A20164-DC1E-4EA2-8064-F72D49164941}" presName="spaceRect" presStyleCnt="0"/>
      <dgm:spPr/>
    </dgm:pt>
    <dgm:pt modelId="{72901668-E84A-48ED-9861-BA35435C0A81}" type="pres">
      <dgm:prSet presAssocID="{61A20164-DC1E-4EA2-8064-F72D49164941}" presName="parTx" presStyleLbl="revTx" presStyleIdx="1" presStyleCnt="7">
        <dgm:presLayoutVars>
          <dgm:chMax val="0"/>
          <dgm:chPref val="0"/>
        </dgm:presLayoutVars>
      </dgm:prSet>
      <dgm:spPr/>
    </dgm:pt>
    <dgm:pt modelId="{2980EAA9-AAE3-416B-9B6E-3D8E85C5BD89}" type="pres">
      <dgm:prSet presAssocID="{FD6BE0B8-2A9D-41D1-938E-5DA83AFEDBCA}" presName="sibTrans" presStyleCnt="0"/>
      <dgm:spPr/>
    </dgm:pt>
    <dgm:pt modelId="{C0C75B5D-ADE7-4F1C-BD01-E677AAFB26C5}" type="pres">
      <dgm:prSet presAssocID="{0A5AE5EB-A548-4DD8-907B-E73536B5AF14}" presName="compNode" presStyleCnt="0"/>
      <dgm:spPr/>
    </dgm:pt>
    <dgm:pt modelId="{94E1055E-6AE1-43AA-B7A0-414BC7A03C3B}" type="pres">
      <dgm:prSet presAssocID="{0A5AE5EB-A548-4DD8-907B-E73536B5AF14}" presName="bgRect" presStyleLbl="bgShp" presStyleIdx="2" presStyleCnt="7"/>
      <dgm:spPr/>
    </dgm:pt>
    <dgm:pt modelId="{89215229-36F0-4BC1-BEA8-4570819B1C8C}" type="pres">
      <dgm:prSet presAssocID="{0A5AE5EB-A548-4DD8-907B-E73536B5AF1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9838A13-CF8A-494A-9450-2C20C39DB075}" type="pres">
      <dgm:prSet presAssocID="{0A5AE5EB-A548-4DD8-907B-E73536B5AF14}" presName="spaceRect" presStyleCnt="0"/>
      <dgm:spPr/>
    </dgm:pt>
    <dgm:pt modelId="{1BE9D1C6-E9EF-4EB8-93C3-15D4C319B759}" type="pres">
      <dgm:prSet presAssocID="{0A5AE5EB-A548-4DD8-907B-E73536B5AF14}" presName="parTx" presStyleLbl="revTx" presStyleIdx="2" presStyleCnt="7">
        <dgm:presLayoutVars>
          <dgm:chMax val="0"/>
          <dgm:chPref val="0"/>
        </dgm:presLayoutVars>
      </dgm:prSet>
      <dgm:spPr/>
    </dgm:pt>
    <dgm:pt modelId="{16108DDE-306B-4AC0-8CAD-A556FDA2E3CA}" type="pres">
      <dgm:prSet presAssocID="{2540CF4D-5C5C-4B7F-B923-6B0DE12A46B0}" presName="sibTrans" presStyleCnt="0"/>
      <dgm:spPr/>
    </dgm:pt>
    <dgm:pt modelId="{19C234F1-E96E-4038-B821-003B26C670A2}" type="pres">
      <dgm:prSet presAssocID="{BC430420-DB40-4EBE-8030-A27C40365A51}" presName="compNode" presStyleCnt="0"/>
      <dgm:spPr/>
    </dgm:pt>
    <dgm:pt modelId="{161077BB-A91D-48B5-AAE4-390607A2D1A7}" type="pres">
      <dgm:prSet presAssocID="{BC430420-DB40-4EBE-8030-A27C40365A51}" presName="bgRect" presStyleLbl="bgShp" presStyleIdx="3" presStyleCnt="7"/>
      <dgm:spPr/>
    </dgm:pt>
    <dgm:pt modelId="{454B23A4-07E5-4F08-B5C7-BCC1868840A3}" type="pres">
      <dgm:prSet presAssocID="{BC430420-DB40-4EBE-8030-A27C40365A5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DA6D05E-BF74-4ACA-B121-710986A8CACF}" type="pres">
      <dgm:prSet presAssocID="{BC430420-DB40-4EBE-8030-A27C40365A51}" presName="spaceRect" presStyleCnt="0"/>
      <dgm:spPr/>
    </dgm:pt>
    <dgm:pt modelId="{34907329-A111-4649-98BD-8DDDBE35FEA3}" type="pres">
      <dgm:prSet presAssocID="{BC430420-DB40-4EBE-8030-A27C40365A51}" presName="parTx" presStyleLbl="revTx" presStyleIdx="3" presStyleCnt="7">
        <dgm:presLayoutVars>
          <dgm:chMax val="0"/>
          <dgm:chPref val="0"/>
        </dgm:presLayoutVars>
      </dgm:prSet>
      <dgm:spPr/>
    </dgm:pt>
    <dgm:pt modelId="{C2D7B0F4-4DE1-4BD4-AE84-0C0C3776D585}" type="pres">
      <dgm:prSet presAssocID="{8F6B0ACB-C5A7-4E12-A0F4-CA27AA06930E}" presName="sibTrans" presStyleCnt="0"/>
      <dgm:spPr/>
    </dgm:pt>
    <dgm:pt modelId="{7E895890-AC20-4C67-A3C0-726A27ADE940}" type="pres">
      <dgm:prSet presAssocID="{7F60D03F-F9B2-46BA-93F2-A419EE8869C2}" presName="compNode" presStyleCnt="0"/>
      <dgm:spPr/>
    </dgm:pt>
    <dgm:pt modelId="{83F2834B-A9D0-4428-8040-A88AD15A265B}" type="pres">
      <dgm:prSet presAssocID="{7F60D03F-F9B2-46BA-93F2-A419EE8869C2}" presName="bgRect" presStyleLbl="bgShp" presStyleIdx="4" presStyleCnt="7"/>
      <dgm:spPr/>
    </dgm:pt>
    <dgm:pt modelId="{8E77818C-9509-4931-A2D6-517D4F3DF29D}" type="pres">
      <dgm:prSet presAssocID="{7F60D03F-F9B2-46BA-93F2-A419EE8869C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6289D8D-0BB9-4316-A776-56C238D99857}" type="pres">
      <dgm:prSet presAssocID="{7F60D03F-F9B2-46BA-93F2-A419EE8869C2}" presName="spaceRect" presStyleCnt="0"/>
      <dgm:spPr/>
    </dgm:pt>
    <dgm:pt modelId="{EA402791-005C-42E5-AA99-8202C3BBB2FA}" type="pres">
      <dgm:prSet presAssocID="{7F60D03F-F9B2-46BA-93F2-A419EE8869C2}" presName="parTx" presStyleLbl="revTx" presStyleIdx="4" presStyleCnt="7">
        <dgm:presLayoutVars>
          <dgm:chMax val="0"/>
          <dgm:chPref val="0"/>
        </dgm:presLayoutVars>
      </dgm:prSet>
      <dgm:spPr/>
    </dgm:pt>
    <dgm:pt modelId="{FDA295F8-BB61-4F6C-8560-35013BD41F27}" type="pres">
      <dgm:prSet presAssocID="{34F53AF8-D544-4963-9A4B-964C845898B0}" presName="sibTrans" presStyleCnt="0"/>
      <dgm:spPr/>
    </dgm:pt>
    <dgm:pt modelId="{F99E0254-407C-4491-9986-5BB2A5BBD5B6}" type="pres">
      <dgm:prSet presAssocID="{E0640348-E6D1-4C7C-B505-B9E478603F4E}" presName="compNode" presStyleCnt="0"/>
      <dgm:spPr/>
    </dgm:pt>
    <dgm:pt modelId="{B2886156-A099-44C6-AAA7-E278C9522DD6}" type="pres">
      <dgm:prSet presAssocID="{E0640348-E6D1-4C7C-B505-B9E478603F4E}" presName="bgRect" presStyleLbl="bgShp" presStyleIdx="5" presStyleCnt="7"/>
      <dgm:spPr/>
    </dgm:pt>
    <dgm:pt modelId="{B8CDB6B2-5444-443E-930C-6D63F58E8360}" type="pres">
      <dgm:prSet presAssocID="{E0640348-E6D1-4C7C-B505-B9E478603F4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5837FDC6-4761-4709-993F-4BC7A52E7FBF}" type="pres">
      <dgm:prSet presAssocID="{E0640348-E6D1-4C7C-B505-B9E478603F4E}" presName="spaceRect" presStyleCnt="0"/>
      <dgm:spPr/>
    </dgm:pt>
    <dgm:pt modelId="{E024B474-7783-42DA-8B1F-952C0B94EE7A}" type="pres">
      <dgm:prSet presAssocID="{E0640348-E6D1-4C7C-B505-B9E478603F4E}" presName="parTx" presStyleLbl="revTx" presStyleIdx="5" presStyleCnt="7">
        <dgm:presLayoutVars>
          <dgm:chMax val="0"/>
          <dgm:chPref val="0"/>
        </dgm:presLayoutVars>
      </dgm:prSet>
      <dgm:spPr/>
    </dgm:pt>
    <dgm:pt modelId="{247D3812-C42F-4F06-ABED-31F91718F83F}" type="pres">
      <dgm:prSet presAssocID="{57851AEF-8607-4C2C-9A74-5105BFB8F4C9}" presName="sibTrans" presStyleCnt="0"/>
      <dgm:spPr/>
    </dgm:pt>
    <dgm:pt modelId="{2CC678E6-0629-4A3C-AAE9-87AD4D2346BC}" type="pres">
      <dgm:prSet presAssocID="{361439E3-BB9F-499E-A4B1-2A5BE6830865}" presName="compNode" presStyleCnt="0"/>
      <dgm:spPr/>
    </dgm:pt>
    <dgm:pt modelId="{7CA31A7B-665D-45AF-9E97-9B03E396B900}" type="pres">
      <dgm:prSet presAssocID="{361439E3-BB9F-499E-A4B1-2A5BE6830865}" presName="bgRect" presStyleLbl="bgShp" presStyleIdx="6" presStyleCnt="7"/>
      <dgm:spPr/>
    </dgm:pt>
    <dgm:pt modelId="{C7132BDE-614A-4E8B-AF22-F3CD69E7C559}" type="pres">
      <dgm:prSet presAssocID="{361439E3-BB9F-499E-A4B1-2A5BE683086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DE5DB6A-107D-4205-A757-02420F9B301B}" type="pres">
      <dgm:prSet presAssocID="{361439E3-BB9F-499E-A4B1-2A5BE6830865}" presName="spaceRect" presStyleCnt="0"/>
      <dgm:spPr/>
    </dgm:pt>
    <dgm:pt modelId="{E4C42C58-8998-4A1D-9B8D-2F9A8DA557D9}" type="pres">
      <dgm:prSet presAssocID="{361439E3-BB9F-499E-A4B1-2A5BE683086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BE25B10-DA0F-4894-8E6D-2085C4C7C5A3}" type="presOf" srcId="{0A5AE5EB-A548-4DD8-907B-E73536B5AF14}" destId="{1BE9D1C6-E9EF-4EB8-93C3-15D4C319B759}" srcOrd="0" destOrd="0" presId="urn:microsoft.com/office/officeart/2018/2/layout/IconVerticalSolidList"/>
    <dgm:cxn modelId="{0C0D3915-FC72-4487-A408-73B3D249E9F9}" srcId="{DD68DAD8-FC77-4E22-8601-CA386E435F6D}" destId="{9634D200-DFCA-4407-BEA8-E1170CA68E40}" srcOrd="0" destOrd="0" parTransId="{A6774247-88AA-4714-AEC6-C5763DE63B7D}" sibTransId="{F5EE01FB-EF19-489A-967C-5A56F1973DB9}"/>
    <dgm:cxn modelId="{7388C720-3E3F-4041-BF79-54F12F44EEF3}" srcId="{DD68DAD8-FC77-4E22-8601-CA386E435F6D}" destId="{61A20164-DC1E-4EA2-8064-F72D49164941}" srcOrd="1" destOrd="0" parTransId="{DA8A6E31-96CC-4E00-886F-F059C5A35274}" sibTransId="{FD6BE0B8-2A9D-41D1-938E-5DA83AFEDBCA}"/>
    <dgm:cxn modelId="{1A962322-AC70-4B1B-818B-73E7CEFC705A}" srcId="{DD68DAD8-FC77-4E22-8601-CA386E435F6D}" destId="{E0640348-E6D1-4C7C-B505-B9E478603F4E}" srcOrd="5" destOrd="0" parTransId="{2AD42643-5B44-4301-960E-4F58EC99BA4A}" sibTransId="{57851AEF-8607-4C2C-9A74-5105BFB8F4C9}"/>
    <dgm:cxn modelId="{BB899937-ACF6-45FC-8801-6B63869790BF}" type="presOf" srcId="{7F60D03F-F9B2-46BA-93F2-A419EE8869C2}" destId="{EA402791-005C-42E5-AA99-8202C3BBB2FA}" srcOrd="0" destOrd="0" presId="urn:microsoft.com/office/officeart/2018/2/layout/IconVerticalSolidList"/>
    <dgm:cxn modelId="{34FFB664-6092-4331-8029-196FED8781A2}" srcId="{DD68DAD8-FC77-4E22-8601-CA386E435F6D}" destId="{0A5AE5EB-A548-4DD8-907B-E73536B5AF14}" srcOrd="2" destOrd="0" parTransId="{F12B4866-F2CD-4B14-AE8D-F5FD9D071B9E}" sibTransId="{2540CF4D-5C5C-4B7F-B923-6B0DE12A46B0}"/>
    <dgm:cxn modelId="{E1F92450-CE19-498C-B5DD-1239B788EF12}" srcId="{DD68DAD8-FC77-4E22-8601-CA386E435F6D}" destId="{7F60D03F-F9B2-46BA-93F2-A419EE8869C2}" srcOrd="4" destOrd="0" parTransId="{AEAF11A2-A0B1-4192-9C90-DBD3516A68DF}" sibTransId="{34F53AF8-D544-4963-9A4B-964C845898B0}"/>
    <dgm:cxn modelId="{A616A050-DCA4-484C-8686-A1B57EAA7A18}" srcId="{DD68DAD8-FC77-4E22-8601-CA386E435F6D}" destId="{361439E3-BB9F-499E-A4B1-2A5BE6830865}" srcOrd="6" destOrd="0" parTransId="{EEEB78A3-54B1-4176-948F-F04E03A87264}" sibTransId="{55646A6F-DA9A-43FF-9494-64DA482A64D1}"/>
    <dgm:cxn modelId="{FC208C94-3CFB-4E0B-A2E9-1A10254CBC63}" type="presOf" srcId="{DD68DAD8-FC77-4E22-8601-CA386E435F6D}" destId="{20907C66-CD7F-49CD-B53C-4B42A7FF745C}" srcOrd="0" destOrd="0" presId="urn:microsoft.com/office/officeart/2018/2/layout/IconVerticalSolidList"/>
    <dgm:cxn modelId="{AACA69B1-7F6A-4BF5-A3F3-A0F821E69F95}" type="presOf" srcId="{61A20164-DC1E-4EA2-8064-F72D49164941}" destId="{72901668-E84A-48ED-9861-BA35435C0A81}" srcOrd="0" destOrd="0" presId="urn:microsoft.com/office/officeart/2018/2/layout/IconVerticalSolidList"/>
    <dgm:cxn modelId="{C39778B1-71A8-4B9B-9812-2C16AB133232}" type="presOf" srcId="{E0640348-E6D1-4C7C-B505-B9E478603F4E}" destId="{E024B474-7783-42DA-8B1F-952C0B94EE7A}" srcOrd="0" destOrd="0" presId="urn:microsoft.com/office/officeart/2018/2/layout/IconVerticalSolidList"/>
    <dgm:cxn modelId="{53E2D0D6-2C80-4BF9-83C0-F0A6ABA110AF}" type="presOf" srcId="{9634D200-DFCA-4407-BEA8-E1170CA68E40}" destId="{B654FB5B-B1A4-4FBE-8642-37FF29489BAC}" srcOrd="0" destOrd="0" presId="urn:microsoft.com/office/officeart/2018/2/layout/IconVerticalSolidList"/>
    <dgm:cxn modelId="{E420E8DC-781C-4435-A3C2-A3D48CBAE690}" type="presOf" srcId="{361439E3-BB9F-499E-A4B1-2A5BE6830865}" destId="{E4C42C58-8998-4A1D-9B8D-2F9A8DA557D9}" srcOrd="0" destOrd="0" presId="urn:microsoft.com/office/officeart/2018/2/layout/IconVerticalSolidList"/>
    <dgm:cxn modelId="{910FEFE8-E54E-4D66-B0A4-A1C71DF8762A}" srcId="{DD68DAD8-FC77-4E22-8601-CA386E435F6D}" destId="{BC430420-DB40-4EBE-8030-A27C40365A51}" srcOrd="3" destOrd="0" parTransId="{2AC9DBD3-F1D1-4126-AF25-1ED0639C415F}" sibTransId="{8F6B0ACB-C5A7-4E12-A0F4-CA27AA06930E}"/>
    <dgm:cxn modelId="{FB45B8FB-52A0-4E36-83D0-4958B624EE5C}" type="presOf" srcId="{BC430420-DB40-4EBE-8030-A27C40365A51}" destId="{34907329-A111-4649-98BD-8DDDBE35FEA3}" srcOrd="0" destOrd="0" presId="urn:microsoft.com/office/officeart/2018/2/layout/IconVerticalSolidList"/>
    <dgm:cxn modelId="{0F3DD532-E0CE-4F56-BB97-441B42FC412B}" type="presParOf" srcId="{20907C66-CD7F-49CD-B53C-4B42A7FF745C}" destId="{004D9E18-DFB0-49DC-AE05-4735C45B39E0}" srcOrd="0" destOrd="0" presId="urn:microsoft.com/office/officeart/2018/2/layout/IconVerticalSolidList"/>
    <dgm:cxn modelId="{6B922839-E1DF-4FD1-9E31-861881EBD6D7}" type="presParOf" srcId="{004D9E18-DFB0-49DC-AE05-4735C45B39E0}" destId="{B728F4FE-32E2-4D29-BB5F-38B8EACDF4D9}" srcOrd="0" destOrd="0" presId="urn:microsoft.com/office/officeart/2018/2/layout/IconVerticalSolidList"/>
    <dgm:cxn modelId="{E037A887-2F0A-4D6B-9658-F6A7D399EBC5}" type="presParOf" srcId="{004D9E18-DFB0-49DC-AE05-4735C45B39E0}" destId="{E6BD9F0A-F0B5-4B26-828E-8CDBE8E97C06}" srcOrd="1" destOrd="0" presId="urn:microsoft.com/office/officeart/2018/2/layout/IconVerticalSolidList"/>
    <dgm:cxn modelId="{5D031D90-EC00-4CB9-B554-34BE9390DD47}" type="presParOf" srcId="{004D9E18-DFB0-49DC-AE05-4735C45B39E0}" destId="{B975C421-4ADC-4387-A94D-0E8DF3C4E976}" srcOrd="2" destOrd="0" presId="urn:microsoft.com/office/officeart/2018/2/layout/IconVerticalSolidList"/>
    <dgm:cxn modelId="{B22320AF-F790-4823-B217-74D41FDBC1F9}" type="presParOf" srcId="{004D9E18-DFB0-49DC-AE05-4735C45B39E0}" destId="{B654FB5B-B1A4-4FBE-8642-37FF29489BAC}" srcOrd="3" destOrd="0" presId="urn:microsoft.com/office/officeart/2018/2/layout/IconVerticalSolidList"/>
    <dgm:cxn modelId="{C82A42AC-9A51-4EDE-AE3B-E58A618C16A4}" type="presParOf" srcId="{20907C66-CD7F-49CD-B53C-4B42A7FF745C}" destId="{273E72D6-028A-4505-91FB-1C6A73E159E8}" srcOrd="1" destOrd="0" presId="urn:microsoft.com/office/officeart/2018/2/layout/IconVerticalSolidList"/>
    <dgm:cxn modelId="{76B81FDF-F102-45D7-B89C-7ACC3FD892C8}" type="presParOf" srcId="{20907C66-CD7F-49CD-B53C-4B42A7FF745C}" destId="{4274376D-1180-43FE-A972-CBC091D2EC06}" srcOrd="2" destOrd="0" presId="urn:microsoft.com/office/officeart/2018/2/layout/IconVerticalSolidList"/>
    <dgm:cxn modelId="{FE22AE4E-8F2F-4CC7-848C-C71AEDD1216C}" type="presParOf" srcId="{4274376D-1180-43FE-A972-CBC091D2EC06}" destId="{CB782B97-AAE4-42F7-ACF7-55B01643FB8D}" srcOrd="0" destOrd="0" presId="urn:microsoft.com/office/officeart/2018/2/layout/IconVerticalSolidList"/>
    <dgm:cxn modelId="{12D4C29E-A20D-449F-84CD-2DA8AE2A409F}" type="presParOf" srcId="{4274376D-1180-43FE-A972-CBC091D2EC06}" destId="{B3EE8DCB-1ADD-4059-AE2A-9F387670F1D4}" srcOrd="1" destOrd="0" presId="urn:microsoft.com/office/officeart/2018/2/layout/IconVerticalSolidList"/>
    <dgm:cxn modelId="{9A556FEF-9211-4A8A-9178-817DA5C11467}" type="presParOf" srcId="{4274376D-1180-43FE-A972-CBC091D2EC06}" destId="{F596D8F9-7F2E-4B0A-B2FE-B9CAA84523CF}" srcOrd="2" destOrd="0" presId="urn:microsoft.com/office/officeart/2018/2/layout/IconVerticalSolidList"/>
    <dgm:cxn modelId="{949441D3-3F9E-4554-9295-92D9A55DCCB3}" type="presParOf" srcId="{4274376D-1180-43FE-A972-CBC091D2EC06}" destId="{72901668-E84A-48ED-9861-BA35435C0A81}" srcOrd="3" destOrd="0" presId="urn:microsoft.com/office/officeart/2018/2/layout/IconVerticalSolidList"/>
    <dgm:cxn modelId="{A76E8DA0-52B0-4C70-8BA0-319273A4A93F}" type="presParOf" srcId="{20907C66-CD7F-49CD-B53C-4B42A7FF745C}" destId="{2980EAA9-AAE3-416B-9B6E-3D8E85C5BD89}" srcOrd="3" destOrd="0" presId="urn:microsoft.com/office/officeart/2018/2/layout/IconVerticalSolidList"/>
    <dgm:cxn modelId="{F7BA9716-EE39-4EF5-8544-639FA8915713}" type="presParOf" srcId="{20907C66-CD7F-49CD-B53C-4B42A7FF745C}" destId="{C0C75B5D-ADE7-4F1C-BD01-E677AAFB26C5}" srcOrd="4" destOrd="0" presId="urn:microsoft.com/office/officeart/2018/2/layout/IconVerticalSolidList"/>
    <dgm:cxn modelId="{63A07A16-DEDB-4C01-8098-61ADFC7184AE}" type="presParOf" srcId="{C0C75B5D-ADE7-4F1C-BD01-E677AAFB26C5}" destId="{94E1055E-6AE1-43AA-B7A0-414BC7A03C3B}" srcOrd="0" destOrd="0" presId="urn:microsoft.com/office/officeart/2018/2/layout/IconVerticalSolidList"/>
    <dgm:cxn modelId="{0351B83F-1B8D-4264-9EF2-883ADD74B0F5}" type="presParOf" srcId="{C0C75B5D-ADE7-4F1C-BD01-E677AAFB26C5}" destId="{89215229-36F0-4BC1-BEA8-4570819B1C8C}" srcOrd="1" destOrd="0" presId="urn:microsoft.com/office/officeart/2018/2/layout/IconVerticalSolidList"/>
    <dgm:cxn modelId="{EB9128BD-0E23-487F-AD77-070A042991AF}" type="presParOf" srcId="{C0C75B5D-ADE7-4F1C-BD01-E677AAFB26C5}" destId="{19838A13-CF8A-494A-9450-2C20C39DB075}" srcOrd="2" destOrd="0" presId="urn:microsoft.com/office/officeart/2018/2/layout/IconVerticalSolidList"/>
    <dgm:cxn modelId="{371AB38E-EFD2-44B7-AA3A-3AA97332111D}" type="presParOf" srcId="{C0C75B5D-ADE7-4F1C-BD01-E677AAFB26C5}" destId="{1BE9D1C6-E9EF-4EB8-93C3-15D4C319B759}" srcOrd="3" destOrd="0" presId="urn:microsoft.com/office/officeart/2018/2/layout/IconVerticalSolidList"/>
    <dgm:cxn modelId="{68CB216F-B2DB-437D-9A4E-4933521F4CB2}" type="presParOf" srcId="{20907C66-CD7F-49CD-B53C-4B42A7FF745C}" destId="{16108DDE-306B-4AC0-8CAD-A556FDA2E3CA}" srcOrd="5" destOrd="0" presId="urn:microsoft.com/office/officeart/2018/2/layout/IconVerticalSolidList"/>
    <dgm:cxn modelId="{A3CD1165-AC56-44DD-A137-5483CB66DA43}" type="presParOf" srcId="{20907C66-CD7F-49CD-B53C-4B42A7FF745C}" destId="{19C234F1-E96E-4038-B821-003B26C670A2}" srcOrd="6" destOrd="0" presId="urn:microsoft.com/office/officeart/2018/2/layout/IconVerticalSolidList"/>
    <dgm:cxn modelId="{16B87FDA-2587-43E0-A791-81536206A884}" type="presParOf" srcId="{19C234F1-E96E-4038-B821-003B26C670A2}" destId="{161077BB-A91D-48B5-AAE4-390607A2D1A7}" srcOrd="0" destOrd="0" presId="urn:microsoft.com/office/officeart/2018/2/layout/IconVerticalSolidList"/>
    <dgm:cxn modelId="{598A4F61-9435-4E3F-8638-1C28E780E5B5}" type="presParOf" srcId="{19C234F1-E96E-4038-B821-003B26C670A2}" destId="{454B23A4-07E5-4F08-B5C7-BCC1868840A3}" srcOrd="1" destOrd="0" presId="urn:microsoft.com/office/officeart/2018/2/layout/IconVerticalSolidList"/>
    <dgm:cxn modelId="{7AADD675-966A-4CA1-9648-CBBBB89D5604}" type="presParOf" srcId="{19C234F1-E96E-4038-B821-003B26C670A2}" destId="{EDA6D05E-BF74-4ACA-B121-710986A8CACF}" srcOrd="2" destOrd="0" presId="urn:microsoft.com/office/officeart/2018/2/layout/IconVerticalSolidList"/>
    <dgm:cxn modelId="{E7FCF1DA-5A8A-42E0-93EF-71C998C87BCA}" type="presParOf" srcId="{19C234F1-E96E-4038-B821-003B26C670A2}" destId="{34907329-A111-4649-98BD-8DDDBE35FEA3}" srcOrd="3" destOrd="0" presId="urn:microsoft.com/office/officeart/2018/2/layout/IconVerticalSolidList"/>
    <dgm:cxn modelId="{7585B454-D56F-4FA9-897D-745C7F3F050E}" type="presParOf" srcId="{20907C66-CD7F-49CD-B53C-4B42A7FF745C}" destId="{C2D7B0F4-4DE1-4BD4-AE84-0C0C3776D585}" srcOrd="7" destOrd="0" presId="urn:microsoft.com/office/officeart/2018/2/layout/IconVerticalSolidList"/>
    <dgm:cxn modelId="{EB1D8F42-164D-4208-93F6-FDF9D2CC4921}" type="presParOf" srcId="{20907C66-CD7F-49CD-B53C-4B42A7FF745C}" destId="{7E895890-AC20-4C67-A3C0-726A27ADE940}" srcOrd="8" destOrd="0" presId="urn:microsoft.com/office/officeart/2018/2/layout/IconVerticalSolidList"/>
    <dgm:cxn modelId="{FD925BF4-1CC3-4958-88E3-1E013D49375C}" type="presParOf" srcId="{7E895890-AC20-4C67-A3C0-726A27ADE940}" destId="{83F2834B-A9D0-4428-8040-A88AD15A265B}" srcOrd="0" destOrd="0" presId="urn:microsoft.com/office/officeart/2018/2/layout/IconVerticalSolidList"/>
    <dgm:cxn modelId="{CB8291FD-1A53-4322-8F13-7B8D7ADC1762}" type="presParOf" srcId="{7E895890-AC20-4C67-A3C0-726A27ADE940}" destId="{8E77818C-9509-4931-A2D6-517D4F3DF29D}" srcOrd="1" destOrd="0" presId="urn:microsoft.com/office/officeart/2018/2/layout/IconVerticalSolidList"/>
    <dgm:cxn modelId="{B294BF96-713C-426A-B8F6-0022A67F6A42}" type="presParOf" srcId="{7E895890-AC20-4C67-A3C0-726A27ADE940}" destId="{46289D8D-0BB9-4316-A776-56C238D99857}" srcOrd="2" destOrd="0" presId="urn:microsoft.com/office/officeart/2018/2/layout/IconVerticalSolidList"/>
    <dgm:cxn modelId="{FF3D9236-655B-43AE-8022-94F311941BB1}" type="presParOf" srcId="{7E895890-AC20-4C67-A3C0-726A27ADE940}" destId="{EA402791-005C-42E5-AA99-8202C3BBB2FA}" srcOrd="3" destOrd="0" presId="urn:microsoft.com/office/officeart/2018/2/layout/IconVerticalSolidList"/>
    <dgm:cxn modelId="{F6703766-CE72-4255-BA29-D1E58E0B4C7A}" type="presParOf" srcId="{20907C66-CD7F-49CD-B53C-4B42A7FF745C}" destId="{FDA295F8-BB61-4F6C-8560-35013BD41F27}" srcOrd="9" destOrd="0" presId="urn:microsoft.com/office/officeart/2018/2/layout/IconVerticalSolidList"/>
    <dgm:cxn modelId="{3396AF35-8FEF-48AA-AF66-5D6F14AFFB13}" type="presParOf" srcId="{20907C66-CD7F-49CD-B53C-4B42A7FF745C}" destId="{F99E0254-407C-4491-9986-5BB2A5BBD5B6}" srcOrd="10" destOrd="0" presId="urn:microsoft.com/office/officeart/2018/2/layout/IconVerticalSolidList"/>
    <dgm:cxn modelId="{42B4A8F0-E120-4492-922C-2006DE407ACD}" type="presParOf" srcId="{F99E0254-407C-4491-9986-5BB2A5BBD5B6}" destId="{B2886156-A099-44C6-AAA7-E278C9522DD6}" srcOrd="0" destOrd="0" presId="urn:microsoft.com/office/officeart/2018/2/layout/IconVerticalSolidList"/>
    <dgm:cxn modelId="{E9BEA9CF-5AE6-4485-BE69-1CABC40AE4C1}" type="presParOf" srcId="{F99E0254-407C-4491-9986-5BB2A5BBD5B6}" destId="{B8CDB6B2-5444-443E-930C-6D63F58E8360}" srcOrd="1" destOrd="0" presId="urn:microsoft.com/office/officeart/2018/2/layout/IconVerticalSolidList"/>
    <dgm:cxn modelId="{5D9AF1B4-7BB7-401A-9545-64FF2437CB0F}" type="presParOf" srcId="{F99E0254-407C-4491-9986-5BB2A5BBD5B6}" destId="{5837FDC6-4761-4709-993F-4BC7A52E7FBF}" srcOrd="2" destOrd="0" presId="urn:microsoft.com/office/officeart/2018/2/layout/IconVerticalSolidList"/>
    <dgm:cxn modelId="{953EA702-0A71-4CFF-883D-4ADA65EB309F}" type="presParOf" srcId="{F99E0254-407C-4491-9986-5BB2A5BBD5B6}" destId="{E024B474-7783-42DA-8B1F-952C0B94EE7A}" srcOrd="3" destOrd="0" presId="urn:microsoft.com/office/officeart/2018/2/layout/IconVerticalSolidList"/>
    <dgm:cxn modelId="{DFD4D04F-AA21-4134-A655-0EA412F79BE3}" type="presParOf" srcId="{20907C66-CD7F-49CD-B53C-4B42A7FF745C}" destId="{247D3812-C42F-4F06-ABED-31F91718F83F}" srcOrd="11" destOrd="0" presId="urn:microsoft.com/office/officeart/2018/2/layout/IconVerticalSolidList"/>
    <dgm:cxn modelId="{E73E4359-3B7A-48F3-8F01-0EE6E8955C36}" type="presParOf" srcId="{20907C66-CD7F-49CD-B53C-4B42A7FF745C}" destId="{2CC678E6-0629-4A3C-AAE9-87AD4D2346BC}" srcOrd="12" destOrd="0" presId="urn:microsoft.com/office/officeart/2018/2/layout/IconVerticalSolidList"/>
    <dgm:cxn modelId="{96D1339D-0D48-4422-BF57-C2E577532658}" type="presParOf" srcId="{2CC678E6-0629-4A3C-AAE9-87AD4D2346BC}" destId="{7CA31A7B-665D-45AF-9E97-9B03E396B900}" srcOrd="0" destOrd="0" presId="urn:microsoft.com/office/officeart/2018/2/layout/IconVerticalSolidList"/>
    <dgm:cxn modelId="{C875387D-0DD9-4C32-B869-E0D6CDD5EAB8}" type="presParOf" srcId="{2CC678E6-0629-4A3C-AAE9-87AD4D2346BC}" destId="{C7132BDE-614A-4E8B-AF22-F3CD69E7C559}" srcOrd="1" destOrd="0" presId="urn:microsoft.com/office/officeart/2018/2/layout/IconVerticalSolidList"/>
    <dgm:cxn modelId="{E83B57EC-E805-4FD2-8B53-75EAA0CA5589}" type="presParOf" srcId="{2CC678E6-0629-4A3C-AAE9-87AD4D2346BC}" destId="{BDE5DB6A-107D-4205-A757-02420F9B301B}" srcOrd="2" destOrd="0" presId="urn:microsoft.com/office/officeart/2018/2/layout/IconVerticalSolidList"/>
    <dgm:cxn modelId="{DAEB07E3-7F41-4EBD-B9A3-D7565B92D969}" type="presParOf" srcId="{2CC678E6-0629-4A3C-AAE9-87AD4D2346BC}" destId="{E4C42C58-8998-4A1D-9B8D-2F9A8DA557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300F49-9A94-45DE-905A-18CB3ABD4F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CDB577-682D-4E69-B487-8590B89226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Including other aspects like attendance management and enrollment management could be implemented.</a:t>
          </a:r>
        </a:p>
      </dgm:t>
    </dgm:pt>
    <dgm:pt modelId="{FB25AFB4-418B-4DD5-B083-F2DDF2CE73FA}" type="parTrans" cxnId="{1E6F874C-EB11-4794-8260-9EA29BEC9BA2}">
      <dgm:prSet/>
      <dgm:spPr/>
      <dgm:t>
        <a:bodyPr/>
        <a:lstStyle/>
        <a:p>
          <a:endParaRPr lang="en-US"/>
        </a:p>
      </dgm:t>
    </dgm:pt>
    <dgm:pt modelId="{341AC635-1826-4549-BADA-0304F54AE163}" type="sibTrans" cxnId="{1E6F874C-EB11-4794-8260-9EA29BEC9BA2}">
      <dgm:prSet/>
      <dgm:spPr/>
      <dgm:t>
        <a:bodyPr/>
        <a:lstStyle/>
        <a:p>
          <a:endParaRPr lang="en-US"/>
        </a:p>
      </dgm:t>
    </dgm:pt>
    <dgm:pt modelId="{BD693440-A152-4217-AFAE-34272DA04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Dining Services to check meal-swipes and exchange meal swipes can also be implemented.</a:t>
          </a:r>
        </a:p>
      </dgm:t>
    </dgm:pt>
    <dgm:pt modelId="{41C086DE-8C5C-440F-8769-1F58C13DB21C}" type="parTrans" cxnId="{C0E653A9-D762-4FD2-BC6A-48C5953AE49D}">
      <dgm:prSet/>
      <dgm:spPr/>
      <dgm:t>
        <a:bodyPr/>
        <a:lstStyle/>
        <a:p>
          <a:endParaRPr lang="en-US"/>
        </a:p>
      </dgm:t>
    </dgm:pt>
    <dgm:pt modelId="{9F9B32A2-9BFA-4461-A941-9BB2F7789673}" type="sibTrans" cxnId="{C0E653A9-D762-4FD2-BC6A-48C5953AE49D}">
      <dgm:prSet/>
      <dgm:spPr/>
      <dgm:t>
        <a:bodyPr/>
        <a:lstStyle/>
        <a:p>
          <a:endParaRPr lang="en-US"/>
        </a:p>
      </dgm:t>
    </dgm:pt>
    <dgm:pt modelId="{8FBF73E0-222E-4CFB-9480-60FE2749C2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Networking functionalities for students could be incorporated, enabling communication among peers. Features such as chat and messaging could be integrated, facilitating student interaction for online classes and collaborative engagement.</a:t>
          </a:r>
          <a:endParaRPr lang="en-US"/>
        </a:p>
      </dgm:t>
    </dgm:pt>
    <dgm:pt modelId="{639B3656-09F8-441A-814B-634D4977EE95}" type="parTrans" cxnId="{302E53D1-E2C6-4D56-B1F5-8B48D0941ED8}">
      <dgm:prSet/>
      <dgm:spPr/>
      <dgm:t>
        <a:bodyPr/>
        <a:lstStyle/>
        <a:p>
          <a:endParaRPr lang="en-US"/>
        </a:p>
      </dgm:t>
    </dgm:pt>
    <dgm:pt modelId="{D7522EA4-D43D-4A6E-A4B7-AB9785C88436}" type="sibTrans" cxnId="{302E53D1-E2C6-4D56-B1F5-8B48D0941ED8}">
      <dgm:prSet/>
      <dgm:spPr/>
      <dgm:t>
        <a:bodyPr/>
        <a:lstStyle/>
        <a:p>
          <a:endParaRPr lang="en-US"/>
        </a:p>
      </dgm:t>
    </dgm:pt>
    <dgm:pt modelId="{9D94AE5B-A32F-4018-878B-730696F5410F}" type="pres">
      <dgm:prSet presAssocID="{52300F49-9A94-45DE-905A-18CB3ABD4FD6}" presName="root" presStyleCnt="0">
        <dgm:presLayoutVars>
          <dgm:dir/>
          <dgm:resizeHandles val="exact"/>
        </dgm:presLayoutVars>
      </dgm:prSet>
      <dgm:spPr/>
    </dgm:pt>
    <dgm:pt modelId="{2C5EBD66-27DB-466A-B7FB-A2C4C4CC4CAB}" type="pres">
      <dgm:prSet presAssocID="{99CDB577-682D-4E69-B487-8590B8922675}" presName="compNode" presStyleCnt="0"/>
      <dgm:spPr/>
    </dgm:pt>
    <dgm:pt modelId="{8829FF5F-E5D3-4A18-990E-2B7B2C1340BA}" type="pres">
      <dgm:prSet presAssocID="{99CDB577-682D-4E69-B487-8590B8922675}" presName="bgRect" presStyleLbl="bgShp" presStyleIdx="0" presStyleCnt="3"/>
      <dgm:spPr/>
    </dgm:pt>
    <dgm:pt modelId="{EAB86778-6D96-469E-A2FC-C0C55C44154C}" type="pres">
      <dgm:prSet presAssocID="{99CDB577-682D-4E69-B487-8590B89226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0228D6A-DF5B-4709-9EFD-CA45E7480AA5}" type="pres">
      <dgm:prSet presAssocID="{99CDB577-682D-4E69-B487-8590B8922675}" presName="spaceRect" presStyleCnt="0"/>
      <dgm:spPr/>
    </dgm:pt>
    <dgm:pt modelId="{0863B5FD-7E42-4BC7-B335-E086460E8767}" type="pres">
      <dgm:prSet presAssocID="{99CDB577-682D-4E69-B487-8590B8922675}" presName="parTx" presStyleLbl="revTx" presStyleIdx="0" presStyleCnt="3">
        <dgm:presLayoutVars>
          <dgm:chMax val="0"/>
          <dgm:chPref val="0"/>
        </dgm:presLayoutVars>
      </dgm:prSet>
      <dgm:spPr/>
    </dgm:pt>
    <dgm:pt modelId="{C9FED745-902D-453B-9B7D-79621C254E26}" type="pres">
      <dgm:prSet presAssocID="{341AC635-1826-4549-BADA-0304F54AE163}" presName="sibTrans" presStyleCnt="0"/>
      <dgm:spPr/>
    </dgm:pt>
    <dgm:pt modelId="{58EEB780-21BC-449B-B1FA-F50C96764D64}" type="pres">
      <dgm:prSet presAssocID="{BD693440-A152-4217-AFAE-34272DA0455F}" presName="compNode" presStyleCnt="0"/>
      <dgm:spPr/>
    </dgm:pt>
    <dgm:pt modelId="{95A89F37-F7B0-4732-9496-3B285EB2FC13}" type="pres">
      <dgm:prSet presAssocID="{BD693440-A152-4217-AFAE-34272DA0455F}" presName="bgRect" presStyleLbl="bgShp" presStyleIdx="1" presStyleCnt="3"/>
      <dgm:spPr/>
    </dgm:pt>
    <dgm:pt modelId="{E452DDD1-AC69-4B16-9C49-D1087BDA9F01}" type="pres">
      <dgm:prSet presAssocID="{BD693440-A152-4217-AFAE-34272DA045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AD678890-B09F-4F6E-9454-1ADE97972949}" type="pres">
      <dgm:prSet presAssocID="{BD693440-A152-4217-AFAE-34272DA0455F}" presName="spaceRect" presStyleCnt="0"/>
      <dgm:spPr/>
    </dgm:pt>
    <dgm:pt modelId="{E091E6F9-F245-4841-9F7B-BF8086B74E46}" type="pres">
      <dgm:prSet presAssocID="{BD693440-A152-4217-AFAE-34272DA0455F}" presName="parTx" presStyleLbl="revTx" presStyleIdx="1" presStyleCnt="3">
        <dgm:presLayoutVars>
          <dgm:chMax val="0"/>
          <dgm:chPref val="0"/>
        </dgm:presLayoutVars>
      </dgm:prSet>
      <dgm:spPr/>
    </dgm:pt>
    <dgm:pt modelId="{1E7ADE7A-648C-42B7-AC53-9D4B5C4318D2}" type="pres">
      <dgm:prSet presAssocID="{9F9B32A2-9BFA-4461-A941-9BB2F7789673}" presName="sibTrans" presStyleCnt="0"/>
      <dgm:spPr/>
    </dgm:pt>
    <dgm:pt modelId="{2580AA34-4397-4C22-8BC4-ACE6F1E541E2}" type="pres">
      <dgm:prSet presAssocID="{8FBF73E0-222E-4CFB-9480-60FE2749C2B3}" presName="compNode" presStyleCnt="0"/>
      <dgm:spPr/>
    </dgm:pt>
    <dgm:pt modelId="{9F31FDB2-DCFB-400E-88EA-EB8A2C6F6778}" type="pres">
      <dgm:prSet presAssocID="{8FBF73E0-222E-4CFB-9480-60FE2749C2B3}" presName="bgRect" presStyleLbl="bgShp" presStyleIdx="2" presStyleCnt="3"/>
      <dgm:spPr/>
    </dgm:pt>
    <dgm:pt modelId="{17907CB9-C703-49ED-8926-F92BE39D55D7}" type="pres">
      <dgm:prSet presAssocID="{8FBF73E0-222E-4CFB-9480-60FE2749C2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0A9AEBE-ED0E-4F0B-BF2C-5695FBD24EFF}" type="pres">
      <dgm:prSet presAssocID="{8FBF73E0-222E-4CFB-9480-60FE2749C2B3}" presName="spaceRect" presStyleCnt="0"/>
      <dgm:spPr/>
    </dgm:pt>
    <dgm:pt modelId="{CE8D753F-82FA-45DA-A1C1-CFB2D12A2400}" type="pres">
      <dgm:prSet presAssocID="{8FBF73E0-222E-4CFB-9480-60FE2749C2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5B0BE07-20DA-40FB-A5C7-C16BC28748C0}" type="presOf" srcId="{8FBF73E0-222E-4CFB-9480-60FE2749C2B3}" destId="{CE8D753F-82FA-45DA-A1C1-CFB2D12A2400}" srcOrd="0" destOrd="0" presId="urn:microsoft.com/office/officeart/2018/2/layout/IconVerticalSolidList"/>
    <dgm:cxn modelId="{3039824B-2C47-4F82-A34E-7BBABE418E34}" type="presOf" srcId="{52300F49-9A94-45DE-905A-18CB3ABD4FD6}" destId="{9D94AE5B-A32F-4018-878B-730696F5410F}" srcOrd="0" destOrd="0" presId="urn:microsoft.com/office/officeart/2018/2/layout/IconVerticalSolidList"/>
    <dgm:cxn modelId="{1E6F874C-EB11-4794-8260-9EA29BEC9BA2}" srcId="{52300F49-9A94-45DE-905A-18CB3ABD4FD6}" destId="{99CDB577-682D-4E69-B487-8590B8922675}" srcOrd="0" destOrd="0" parTransId="{FB25AFB4-418B-4DD5-B083-F2DDF2CE73FA}" sibTransId="{341AC635-1826-4549-BADA-0304F54AE163}"/>
    <dgm:cxn modelId="{D5DCA08A-5D3A-45A6-B1D7-EBE0B05F7E27}" type="presOf" srcId="{BD693440-A152-4217-AFAE-34272DA0455F}" destId="{E091E6F9-F245-4841-9F7B-BF8086B74E46}" srcOrd="0" destOrd="0" presId="urn:microsoft.com/office/officeart/2018/2/layout/IconVerticalSolidList"/>
    <dgm:cxn modelId="{C0E653A9-D762-4FD2-BC6A-48C5953AE49D}" srcId="{52300F49-9A94-45DE-905A-18CB3ABD4FD6}" destId="{BD693440-A152-4217-AFAE-34272DA0455F}" srcOrd="1" destOrd="0" parTransId="{41C086DE-8C5C-440F-8769-1F58C13DB21C}" sibTransId="{9F9B32A2-9BFA-4461-A941-9BB2F7789673}"/>
    <dgm:cxn modelId="{302E53D1-E2C6-4D56-B1F5-8B48D0941ED8}" srcId="{52300F49-9A94-45DE-905A-18CB3ABD4FD6}" destId="{8FBF73E0-222E-4CFB-9480-60FE2749C2B3}" srcOrd="2" destOrd="0" parTransId="{639B3656-09F8-441A-814B-634D4977EE95}" sibTransId="{D7522EA4-D43D-4A6E-A4B7-AB9785C88436}"/>
    <dgm:cxn modelId="{AEA526D5-8E31-4635-9F36-99A3F2190EA1}" type="presOf" srcId="{99CDB577-682D-4E69-B487-8590B8922675}" destId="{0863B5FD-7E42-4BC7-B335-E086460E8767}" srcOrd="0" destOrd="0" presId="urn:microsoft.com/office/officeart/2018/2/layout/IconVerticalSolidList"/>
    <dgm:cxn modelId="{96302E6E-E777-481C-83F8-7A6D16F4939E}" type="presParOf" srcId="{9D94AE5B-A32F-4018-878B-730696F5410F}" destId="{2C5EBD66-27DB-466A-B7FB-A2C4C4CC4CAB}" srcOrd="0" destOrd="0" presId="urn:microsoft.com/office/officeart/2018/2/layout/IconVerticalSolidList"/>
    <dgm:cxn modelId="{C041D232-CE39-47D0-B6A8-C1A4491564BB}" type="presParOf" srcId="{2C5EBD66-27DB-466A-B7FB-A2C4C4CC4CAB}" destId="{8829FF5F-E5D3-4A18-990E-2B7B2C1340BA}" srcOrd="0" destOrd="0" presId="urn:microsoft.com/office/officeart/2018/2/layout/IconVerticalSolidList"/>
    <dgm:cxn modelId="{73028979-ABBF-4F98-95CA-320A363B35F7}" type="presParOf" srcId="{2C5EBD66-27DB-466A-B7FB-A2C4C4CC4CAB}" destId="{EAB86778-6D96-469E-A2FC-C0C55C44154C}" srcOrd="1" destOrd="0" presId="urn:microsoft.com/office/officeart/2018/2/layout/IconVerticalSolidList"/>
    <dgm:cxn modelId="{7BE2ECA1-DE52-4A46-BDA7-1517E1BBA1BF}" type="presParOf" srcId="{2C5EBD66-27DB-466A-B7FB-A2C4C4CC4CAB}" destId="{50228D6A-DF5B-4709-9EFD-CA45E7480AA5}" srcOrd="2" destOrd="0" presId="urn:microsoft.com/office/officeart/2018/2/layout/IconVerticalSolidList"/>
    <dgm:cxn modelId="{2F444EBB-CCAA-432D-AE35-D734E60A4D25}" type="presParOf" srcId="{2C5EBD66-27DB-466A-B7FB-A2C4C4CC4CAB}" destId="{0863B5FD-7E42-4BC7-B335-E086460E8767}" srcOrd="3" destOrd="0" presId="urn:microsoft.com/office/officeart/2018/2/layout/IconVerticalSolidList"/>
    <dgm:cxn modelId="{920B07D5-6C36-4AFF-9C65-7CA0C8F75152}" type="presParOf" srcId="{9D94AE5B-A32F-4018-878B-730696F5410F}" destId="{C9FED745-902D-453B-9B7D-79621C254E26}" srcOrd="1" destOrd="0" presId="urn:microsoft.com/office/officeart/2018/2/layout/IconVerticalSolidList"/>
    <dgm:cxn modelId="{3D3A85D0-9396-4906-8E3A-7ECA4697B6CC}" type="presParOf" srcId="{9D94AE5B-A32F-4018-878B-730696F5410F}" destId="{58EEB780-21BC-449B-B1FA-F50C96764D64}" srcOrd="2" destOrd="0" presId="urn:microsoft.com/office/officeart/2018/2/layout/IconVerticalSolidList"/>
    <dgm:cxn modelId="{A1042460-6514-46B5-A7C2-8C8EB6C29C82}" type="presParOf" srcId="{58EEB780-21BC-449B-B1FA-F50C96764D64}" destId="{95A89F37-F7B0-4732-9496-3B285EB2FC13}" srcOrd="0" destOrd="0" presId="urn:microsoft.com/office/officeart/2018/2/layout/IconVerticalSolidList"/>
    <dgm:cxn modelId="{4B6F1A82-0F74-48EE-9897-16D4A00D06FF}" type="presParOf" srcId="{58EEB780-21BC-449B-B1FA-F50C96764D64}" destId="{E452DDD1-AC69-4B16-9C49-D1087BDA9F01}" srcOrd="1" destOrd="0" presId="urn:microsoft.com/office/officeart/2018/2/layout/IconVerticalSolidList"/>
    <dgm:cxn modelId="{3B510187-C919-493E-B3E5-ECC033F58A7B}" type="presParOf" srcId="{58EEB780-21BC-449B-B1FA-F50C96764D64}" destId="{AD678890-B09F-4F6E-9454-1ADE97972949}" srcOrd="2" destOrd="0" presId="urn:microsoft.com/office/officeart/2018/2/layout/IconVerticalSolidList"/>
    <dgm:cxn modelId="{6205D9F5-536C-4CB8-A554-9FD86BD31112}" type="presParOf" srcId="{58EEB780-21BC-449B-B1FA-F50C96764D64}" destId="{E091E6F9-F245-4841-9F7B-BF8086B74E46}" srcOrd="3" destOrd="0" presId="urn:microsoft.com/office/officeart/2018/2/layout/IconVerticalSolidList"/>
    <dgm:cxn modelId="{97458187-BF99-47ED-9AE4-1555FB40A40E}" type="presParOf" srcId="{9D94AE5B-A32F-4018-878B-730696F5410F}" destId="{1E7ADE7A-648C-42B7-AC53-9D4B5C4318D2}" srcOrd="3" destOrd="0" presId="urn:microsoft.com/office/officeart/2018/2/layout/IconVerticalSolidList"/>
    <dgm:cxn modelId="{9EF1C671-0DCE-4ECB-A20C-4D47E6EF3C63}" type="presParOf" srcId="{9D94AE5B-A32F-4018-878B-730696F5410F}" destId="{2580AA34-4397-4C22-8BC4-ACE6F1E541E2}" srcOrd="4" destOrd="0" presId="urn:microsoft.com/office/officeart/2018/2/layout/IconVerticalSolidList"/>
    <dgm:cxn modelId="{AE813973-139F-45FA-A5B5-B5B9444AAAF4}" type="presParOf" srcId="{2580AA34-4397-4C22-8BC4-ACE6F1E541E2}" destId="{9F31FDB2-DCFB-400E-88EA-EB8A2C6F6778}" srcOrd="0" destOrd="0" presId="urn:microsoft.com/office/officeart/2018/2/layout/IconVerticalSolidList"/>
    <dgm:cxn modelId="{21A8B17F-C96C-472A-B436-4E115A2F456B}" type="presParOf" srcId="{2580AA34-4397-4C22-8BC4-ACE6F1E541E2}" destId="{17907CB9-C703-49ED-8926-F92BE39D55D7}" srcOrd="1" destOrd="0" presId="urn:microsoft.com/office/officeart/2018/2/layout/IconVerticalSolidList"/>
    <dgm:cxn modelId="{6AA0754B-E357-4C7E-BFFA-F6C50F043A48}" type="presParOf" srcId="{2580AA34-4397-4C22-8BC4-ACE6F1E541E2}" destId="{30A9AEBE-ED0E-4F0B-BF2C-5695FBD24EFF}" srcOrd="2" destOrd="0" presId="urn:microsoft.com/office/officeart/2018/2/layout/IconVerticalSolidList"/>
    <dgm:cxn modelId="{EDEDB3A2-B412-4A00-8309-06CDCF9B60E9}" type="presParOf" srcId="{2580AA34-4397-4C22-8BC4-ACE6F1E541E2}" destId="{CE8D753F-82FA-45DA-A1C1-CFB2D12A24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BD928-52A2-874A-988E-629B54217602}">
      <dsp:nvSpPr>
        <dsp:cNvPr id="0" name=""/>
        <dsp:cNvSpPr/>
      </dsp:nvSpPr>
      <dsp:spPr>
        <a:xfrm>
          <a:off x="0" y="4329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Inheritance</a:t>
          </a:r>
        </a:p>
      </dsp:txBody>
      <dsp:txXfrm>
        <a:off x="21075" y="64373"/>
        <a:ext cx="4979032" cy="389580"/>
      </dsp:txXfrm>
    </dsp:sp>
    <dsp:sp modelId="{DE36211D-E2F6-D042-9383-FB6D552E51B9}">
      <dsp:nvSpPr>
        <dsp:cNvPr id="0" name=""/>
        <dsp:cNvSpPr/>
      </dsp:nvSpPr>
      <dsp:spPr>
        <a:xfrm>
          <a:off x="0" y="52686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Polymorphism</a:t>
          </a:r>
        </a:p>
      </dsp:txBody>
      <dsp:txXfrm>
        <a:off x="21075" y="547943"/>
        <a:ext cx="4979032" cy="389580"/>
      </dsp:txXfrm>
    </dsp:sp>
    <dsp:sp modelId="{6558414D-58E9-E34C-A84A-3D428B357459}">
      <dsp:nvSpPr>
        <dsp:cNvPr id="0" name=""/>
        <dsp:cNvSpPr/>
      </dsp:nvSpPr>
      <dsp:spPr>
        <a:xfrm>
          <a:off x="0" y="101043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Lambdas</a:t>
          </a:r>
        </a:p>
      </dsp:txBody>
      <dsp:txXfrm>
        <a:off x="21075" y="1031513"/>
        <a:ext cx="4979032" cy="389580"/>
      </dsp:txXfrm>
    </dsp:sp>
    <dsp:sp modelId="{B651B7EB-8FA1-A342-8DC1-9C86EC779736}">
      <dsp:nvSpPr>
        <dsp:cNvPr id="0" name=""/>
        <dsp:cNvSpPr/>
      </dsp:nvSpPr>
      <dsp:spPr>
        <a:xfrm>
          <a:off x="0" y="149400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Exception Handling</a:t>
          </a:r>
        </a:p>
      </dsp:txBody>
      <dsp:txXfrm>
        <a:off x="21075" y="1515083"/>
        <a:ext cx="4979032" cy="389580"/>
      </dsp:txXfrm>
    </dsp:sp>
    <dsp:sp modelId="{390C6D80-2562-004D-A163-38254F0DA65D}">
      <dsp:nvSpPr>
        <dsp:cNvPr id="0" name=""/>
        <dsp:cNvSpPr/>
      </dsp:nvSpPr>
      <dsp:spPr>
        <a:xfrm>
          <a:off x="0" y="197757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Interface</a:t>
          </a:r>
        </a:p>
      </dsp:txBody>
      <dsp:txXfrm>
        <a:off x="21075" y="1998653"/>
        <a:ext cx="4979032" cy="389580"/>
      </dsp:txXfrm>
    </dsp:sp>
    <dsp:sp modelId="{C930ED3A-6A70-F84C-96B6-CE6C81A4B800}">
      <dsp:nvSpPr>
        <dsp:cNvPr id="0" name=""/>
        <dsp:cNvSpPr/>
      </dsp:nvSpPr>
      <dsp:spPr>
        <a:xfrm>
          <a:off x="0" y="246114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Collections</a:t>
          </a:r>
        </a:p>
      </dsp:txBody>
      <dsp:txXfrm>
        <a:off x="21075" y="2482223"/>
        <a:ext cx="4979032" cy="389580"/>
      </dsp:txXfrm>
    </dsp:sp>
    <dsp:sp modelId="{0F2A2740-C51B-7642-B67E-11C415705449}">
      <dsp:nvSpPr>
        <dsp:cNvPr id="0" name=""/>
        <dsp:cNvSpPr/>
      </dsp:nvSpPr>
      <dsp:spPr>
        <a:xfrm>
          <a:off x="0" y="294471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Encapsulation</a:t>
          </a:r>
        </a:p>
      </dsp:txBody>
      <dsp:txXfrm>
        <a:off x="21075" y="2965793"/>
        <a:ext cx="4979032" cy="389580"/>
      </dsp:txXfrm>
    </dsp:sp>
    <dsp:sp modelId="{36A4C4C3-9D14-AF42-9A0C-0B79A0FC4638}">
      <dsp:nvSpPr>
        <dsp:cNvPr id="0" name=""/>
        <dsp:cNvSpPr/>
      </dsp:nvSpPr>
      <dsp:spPr>
        <a:xfrm>
          <a:off x="0" y="342828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ierstadt"/>
            </a:rPr>
            <a:t>Regular Expression</a:t>
          </a:r>
          <a:endParaRPr lang="en-US" sz="1800" kern="1200" dirty="0"/>
        </a:p>
      </dsp:txBody>
      <dsp:txXfrm>
        <a:off x="21075" y="3449363"/>
        <a:ext cx="4979032" cy="389580"/>
      </dsp:txXfrm>
    </dsp:sp>
    <dsp:sp modelId="{E66EDEAD-6F19-5D4E-A7DC-D3743CF84A7E}">
      <dsp:nvSpPr>
        <dsp:cNvPr id="0" name=""/>
        <dsp:cNvSpPr/>
      </dsp:nvSpPr>
      <dsp:spPr>
        <a:xfrm>
          <a:off x="0" y="391185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Abstraction</a:t>
          </a:r>
        </a:p>
      </dsp:txBody>
      <dsp:txXfrm>
        <a:off x="21075" y="3932933"/>
        <a:ext cx="4979032" cy="389580"/>
      </dsp:txXfrm>
    </dsp:sp>
    <dsp:sp modelId="{E5C8D0EC-BA15-4395-851E-1FFC3DB934A3}">
      <dsp:nvSpPr>
        <dsp:cNvPr id="0" name=""/>
        <dsp:cNvSpPr/>
      </dsp:nvSpPr>
      <dsp:spPr>
        <a:xfrm>
          <a:off x="0" y="4395428"/>
          <a:ext cx="5021182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ierstadt"/>
            </a:rPr>
            <a:t>Generics</a:t>
          </a:r>
        </a:p>
      </dsp:txBody>
      <dsp:txXfrm>
        <a:off x="21075" y="4416503"/>
        <a:ext cx="4979032" cy="389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604AC-4E6F-46F3-ABF8-D8FFCD645B1C}">
      <dsp:nvSpPr>
        <dsp:cNvPr id="0" name=""/>
        <dsp:cNvSpPr/>
      </dsp:nvSpPr>
      <dsp:spPr>
        <a:xfrm>
          <a:off x="1011285" y="471783"/>
          <a:ext cx="1467821" cy="1467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CC9D0-625C-433E-AD09-C9141DA0707F}">
      <dsp:nvSpPr>
        <dsp:cNvPr id="0" name=""/>
        <dsp:cNvSpPr/>
      </dsp:nvSpPr>
      <dsp:spPr>
        <a:xfrm>
          <a:off x="114283" y="2325858"/>
          <a:ext cx="3261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Developed multi-user logins including Students and Admins.</a:t>
          </a:r>
        </a:p>
      </dsp:txBody>
      <dsp:txXfrm>
        <a:off x="114283" y="2325858"/>
        <a:ext cx="3261824" cy="720000"/>
      </dsp:txXfrm>
    </dsp:sp>
    <dsp:sp modelId="{6BE36F85-D1E4-4FF1-AEF4-29A23D30734E}">
      <dsp:nvSpPr>
        <dsp:cNvPr id="0" name=""/>
        <dsp:cNvSpPr/>
      </dsp:nvSpPr>
      <dsp:spPr>
        <a:xfrm>
          <a:off x="4843929" y="471783"/>
          <a:ext cx="1467821" cy="1467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1E83D-20B8-411F-9DD4-3896D0D38030}">
      <dsp:nvSpPr>
        <dsp:cNvPr id="0" name=""/>
        <dsp:cNvSpPr/>
      </dsp:nvSpPr>
      <dsp:spPr>
        <a:xfrm>
          <a:off x="3946927" y="2325858"/>
          <a:ext cx="3261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libraries like: </a:t>
          </a:r>
          <a:r>
            <a:rPr lang="en-US" sz="1500" kern="1200" dirty="0" err="1"/>
            <a:t>mysql</a:t>
          </a:r>
          <a:r>
            <a:rPr lang="en-US" sz="1500" kern="1200" dirty="0"/>
            <a:t> connector , font-awesome, </a:t>
          </a:r>
          <a:r>
            <a:rPr lang="en-US" sz="1500" kern="1200" dirty="0" err="1"/>
            <a:t>jfreechart</a:t>
          </a:r>
          <a:r>
            <a:rPr lang="en-US" sz="1500" kern="1200" dirty="0">
              <a:latin typeface="Bierstadt"/>
            </a:rPr>
            <a:t>, </a:t>
          </a:r>
          <a:r>
            <a:rPr lang="en-US" sz="1500" kern="1200" dirty="0" err="1">
              <a:latin typeface="Bierstadt"/>
            </a:rPr>
            <a:t>itext</a:t>
          </a:r>
          <a:r>
            <a:rPr lang="en-US" sz="1500" kern="1200" dirty="0">
              <a:latin typeface="Bierstadt"/>
            </a:rPr>
            <a:t>, </a:t>
          </a:r>
          <a:r>
            <a:rPr lang="en-US" sz="1500" kern="1200" dirty="0" err="1">
              <a:latin typeface="Bierstadt"/>
            </a:rPr>
            <a:t>javaxmail</a:t>
          </a:r>
          <a:endParaRPr lang="en-US" sz="1500" kern="1200" dirty="0" err="1"/>
        </a:p>
      </dsp:txBody>
      <dsp:txXfrm>
        <a:off x="3946927" y="2325858"/>
        <a:ext cx="3261824" cy="720000"/>
      </dsp:txXfrm>
    </dsp:sp>
    <dsp:sp modelId="{87FC3CA9-4587-4B2C-B450-1A8E34758CEC}">
      <dsp:nvSpPr>
        <dsp:cNvPr id="0" name=""/>
        <dsp:cNvSpPr/>
      </dsp:nvSpPr>
      <dsp:spPr>
        <a:xfrm>
          <a:off x="8676573" y="471783"/>
          <a:ext cx="1467821" cy="1467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208E7-2AAC-4C7D-8F99-F0273454D08D}">
      <dsp:nvSpPr>
        <dsp:cNvPr id="0" name=""/>
        <dsp:cNvSpPr/>
      </dsp:nvSpPr>
      <dsp:spPr>
        <a:xfrm>
          <a:off x="7779571" y="2325858"/>
          <a:ext cx="3261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JDBC to establish connection to the database.</a:t>
          </a:r>
        </a:p>
      </dsp:txBody>
      <dsp:txXfrm>
        <a:off x="7779571" y="2325858"/>
        <a:ext cx="326182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8F4FE-32E2-4D29-BB5F-38B8EACDF4D9}">
      <dsp:nvSpPr>
        <dsp:cNvPr id="0" name=""/>
        <dsp:cNvSpPr/>
      </dsp:nvSpPr>
      <dsp:spPr>
        <a:xfrm>
          <a:off x="0" y="303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D9F0A-F0B5-4B26-828E-8CDBE8E97C06}">
      <dsp:nvSpPr>
        <dsp:cNvPr id="0" name=""/>
        <dsp:cNvSpPr/>
      </dsp:nvSpPr>
      <dsp:spPr>
        <a:xfrm>
          <a:off x="126262" y="94217"/>
          <a:ext cx="229567" cy="229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FB5B-B1A4-4FBE-8642-37FF29489BAC}">
      <dsp:nvSpPr>
        <dsp:cNvPr id="0" name=""/>
        <dsp:cNvSpPr/>
      </dsp:nvSpPr>
      <dsp:spPr>
        <a:xfrm>
          <a:off x="482091" y="303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Successfully implemented database integration into the project.</a:t>
          </a:r>
          <a:endParaRPr lang="en-US" sz="1500" kern="1200"/>
        </a:p>
      </dsp:txBody>
      <dsp:txXfrm>
        <a:off x="482091" y="303"/>
        <a:ext cx="10683388" cy="417395"/>
      </dsp:txXfrm>
    </dsp:sp>
    <dsp:sp modelId="{CB782B97-AAE4-42F7-ACF7-55B01643FB8D}">
      <dsp:nvSpPr>
        <dsp:cNvPr id="0" name=""/>
        <dsp:cNvSpPr/>
      </dsp:nvSpPr>
      <dsp:spPr>
        <a:xfrm>
          <a:off x="0" y="522047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E8DCB-1ADD-4059-AE2A-9F387670F1D4}">
      <dsp:nvSpPr>
        <dsp:cNvPr id="0" name=""/>
        <dsp:cNvSpPr/>
      </dsp:nvSpPr>
      <dsp:spPr>
        <a:xfrm>
          <a:off x="126262" y="615961"/>
          <a:ext cx="229567" cy="229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01668-E84A-48ED-9861-BA35435C0A81}">
      <dsp:nvSpPr>
        <dsp:cNvPr id="0" name=""/>
        <dsp:cNvSpPr/>
      </dsp:nvSpPr>
      <dsp:spPr>
        <a:xfrm>
          <a:off x="482091" y="522047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Demonstrated a thorough understanding of the end-to-end workflow connecting the front-end and back-end components.</a:t>
          </a:r>
          <a:endParaRPr lang="en-US" sz="1500" kern="1200" dirty="0"/>
        </a:p>
      </dsp:txBody>
      <dsp:txXfrm>
        <a:off x="482091" y="522047"/>
        <a:ext cx="10683388" cy="417395"/>
      </dsp:txXfrm>
    </dsp:sp>
    <dsp:sp modelId="{94E1055E-6AE1-43AA-B7A0-414BC7A03C3B}">
      <dsp:nvSpPr>
        <dsp:cNvPr id="0" name=""/>
        <dsp:cNvSpPr/>
      </dsp:nvSpPr>
      <dsp:spPr>
        <a:xfrm>
          <a:off x="0" y="1043791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15229-36F0-4BC1-BEA8-4570819B1C8C}">
      <dsp:nvSpPr>
        <dsp:cNvPr id="0" name=""/>
        <dsp:cNvSpPr/>
      </dsp:nvSpPr>
      <dsp:spPr>
        <a:xfrm>
          <a:off x="126262" y="1137705"/>
          <a:ext cx="229567" cy="229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9D1C6-E9EF-4EB8-93C3-15D4C319B759}">
      <dsp:nvSpPr>
        <dsp:cNvPr id="0" name=""/>
        <dsp:cNvSpPr/>
      </dsp:nvSpPr>
      <dsp:spPr>
        <a:xfrm>
          <a:off x="482091" y="1043791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Acquired skills in storing and retrieving user information from the database.</a:t>
          </a:r>
          <a:endParaRPr lang="en-US" sz="1500" kern="1200"/>
        </a:p>
      </dsp:txBody>
      <dsp:txXfrm>
        <a:off x="482091" y="1043791"/>
        <a:ext cx="10683388" cy="417395"/>
      </dsp:txXfrm>
    </dsp:sp>
    <dsp:sp modelId="{161077BB-A91D-48B5-AAE4-390607A2D1A7}">
      <dsp:nvSpPr>
        <dsp:cNvPr id="0" name=""/>
        <dsp:cNvSpPr/>
      </dsp:nvSpPr>
      <dsp:spPr>
        <a:xfrm>
          <a:off x="0" y="1565535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B23A4-07E5-4F08-B5C7-BCC1868840A3}">
      <dsp:nvSpPr>
        <dsp:cNvPr id="0" name=""/>
        <dsp:cNvSpPr/>
      </dsp:nvSpPr>
      <dsp:spPr>
        <a:xfrm>
          <a:off x="126262" y="1659449"/>
          <a:ext cx="229567" cy="229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07329-A111-4649-98BD-8DDDBE35FEA3}">
      <dsp:nvSpPr>
        <dsp:cNvPr id="0" name=""/>
        <dsp:cNvSpPr/>
      </dsp:nvSpPr>
      <dsp:spPr>
        <a:xfrm>
          <a:off x="482091" y="1565535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Implemented dynamic representation of data through Bar charts and Area charts.</a:t>
          </a:r>
          <a:endParaRPr lang="en-US" sz="1500" kern="1200"/>
        </a:p>
      </dsp:txBody>
      <dsp:txXfrm>
        <a:off x="482091" y="1565535"/>
        <a:ext cx="10683388" cy="417395"/>
      </dsp:txXfrm>
    </dsp:sp>
    <dsp:sp modelId="{83F2834B-A9D0-4428-8040-A88AD15A265B}">
      <dsp:nvSpPr>
        <dsp:cNvPr id="0" name=""/>
        <dsp:cNvSpPr/>
      </dsp:nvSpPr>
      <dsp:spPr>
        <a:xfrm>
          <a:off x="0" y="2087279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7818C-9509-4931-A2D6-517D4F3DF29D}">
      <dsp:nvSpPr>
        <dsp:cNvPr id="0" name=""/>
        <dsp:cNvSpPr/>
      </dsp:nvSpPr>
      <dsp:spPr>
        <a:xfrm>
          <a:off x="126262" y="2181193"/>
          <a:ext cx="229567" cy="2295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02791-005C-42E5-AA99-8202C3BBB2FA}">
      <dsp:nvSpPr>
        <dsp:cNvPr id="0" name=""/>
        <dsp:cNvSpPr/>
      </dsp:nvSpPr>
      <dsp:spPr>
        <a:xfrm>
          <a:off x="482091" y="2087279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Applied object-oriented programming concepts more effectively in the project.</a:t>
          </a:r>
          <a:endParaRPr lang="en-US" sz="1500" kern="1200"/>
        </a:p>
      </dsp:txBody>
      <dsp:txXfrm>
        <a:off x="482091" y="2087279"/>
        <a:ext cx="10683388" cy="417395"/>
      </dsp:txXfrm>
    </dsp:sp>
    <dsp:sp modelId="{B2886156-A099-44C6-AAA7-E278C9522DD6}">
      <dsp:nvSpPr>
        <dsp:cNvPr id="0" name=""/>
        <dsp:cNvSpPr/>
      </dsp:nvSpPr>
      <dsp:spPr>
        <a:xfrm>
          <a:off x="0" y="2609023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DB6B2-5444-443E-930C-6D63F58E8360}">
      <dsp:nvSpPr>
        <dsp:cNvPr id="0" name=""/>
        <dsp:cNvSpPr/>
      </dsp:nvSpPr>
      <dsp:spPr>
        <a:xfrm>
          <a:off x="126262" y="2702937"/>
          <a:ext cx="229567" cy="2295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4B474-7783-42DA-8B1F-952C0B94EE7A}">
      <dsp:nvSpPr>
        <dsp:cNvPr id="0" name=""/>
        <dsp:cNvSpPr/>
      </dsp:nvSpPr>
      <dsp:spPr>
        <a:xfrm>
          <a:off x="482091" y="2609023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Demonstrated adept use of Java collections, particularly lists and sets.</a:t>
          </a:r>
          <a:endParaRPr lang="en-US" sz="1500" kern="1200"/>
        </a:p>
      </dsp:txBody>
      <dsp:txXfrm>
        <a:off x="482091" y="2609023"/>
        <a:ext cx="10683388" cy="417395"/>
      </dsp:txXfrm>
    </dsp:sp>
    <dsp:sp modelId="{7CA31A7B-665D-45AF-9E97-9B03E396B900}">
      <dsp:nvSpPr>
        <dsp:cNvPr id="0" name=""/>
        <dsp:cNvSpPr/>
      </dsp:nvSpPr>
      <dsp:spPr>
        <a:xfrm>
          <a:off x="0" y="3130767"/>
          <a:ext cx="11165480" cy="4173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32BDE-614A-4E8B-AF22-F3CD69E7C559}">
      <dsp:nvSpPr>
        <dsp:cNvPr id="0" name=""/>
        <dsp:cNvSpPr/>
      </dsp:nvSpPr>
      <dsp:spPr>
        <a:xfrm>
          <a:off x="126262" y="3224681"/>
          <a:ext cx="229567" cy="22956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42C58-8998-4A1D-9B8D-2F9A8DA557D9}">
      <dsp:nvSpPr>
        <dsp:cNvPr id="0" name=""/>
        <dsp:cNvSpPr/>
      </dsp:nvSpPr>
      <dsp:spPr>
        <a:xfrm>
          <a:off x="482091" y="3130767"/>
          <a:ext cx="10683388" cy="41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174" tIns="44174" rIns="44174" bIns="44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Learned and applied the usage of collections in JavaFX, with a focus on Observable Lists.</a:t>
          </a:r>
          <a:endParaRPr lang="en-US" sz="1500" kern="1200"/>
        </a:p>
      </dsp:txBody>
      <dsp:txXfrm>
        <a:off x="482091" y="3130767"/>
        <a:ext cx="10683388" cy="4173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9FF5F-E5D3-4A18-990E-2B7B2C1340BA}">
      <dsp:nvSpPr>
        <dsp:cNvPr id="0" name=""/>
        <dsp:cNvSpPr/>
      </dsp:nvSpPr>
      <dsp:spPr>
        <a:xfrm>
          <a:off x="0" y="435"/>
          <a:ext cx="11165480" cy="1019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86778-6D96-469E-A2FC-C0C55C44154C}">
      <dsp:nvSpPr>
        <dsp:cNvPr id="0" name=""/>
        <dsp:cNvSpPr/>
      </dsp:nvSpPr>
      <dsp:spPr>
        <a:xfrm>
          <a:off x="308430" y="229846"/>
          <a:ext cx="560782" cy="560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3B5FD-7E42-4BC7-B335-E086460E8767}">
      <dsp:nvSpPr>
        <dsp:cNvPr id="0" name=""/>
        <dsp:cNvSpPr/>
      </dsp:nvSpPr>
      <dsp:spPr>
        <a:xfrm>
          <a:off x="1177643" y="435"/>
          <a:ext cx="9987836" cy="1019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08" tIns="107908" rIns="107908" bIns="1079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Including other aspects like attendance management and enrollment management could be implemented.</a:t>
          </a:r>
        </a:p>
      </dsp:txBody>
      <dsp:txXfrm>
        <a:off x="1177643" y="435"/>
        <a:ext cx="9987836" cy="1019604"/>
      </dsp:txXfrm>
    </dsp:sp>
    <dsp:sp modelId="{95A89F37-F7B0-4732-9496-3B285EB2FC13}">
      <dsp:nvSpPr>
        <dsp:cNvPr id="0" name=""/>
        <dsp:cNvSpPr/>
      </dsp:nvSpPr>
      <dsp:spPr>
        <a:xfrm>
          <a:off x="0" y="1274941"/>
          <a:ext cx="11165480" cy="1019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2DDD1-AC69-4B16-9C49-D1087BDA9F01}">
      <dsp:nvSpPr>
        <dsp:cNvPr id="0" name=""/>
        <dsp:cNvSpPr/>
      </dsp:nvSpPr>
      <dsp:spPr>
        <a:xfrm>
          <a:off x="308430" y="1504352"/>
          <a:ext cx="560782" cy="560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1E6F9-F245-4841-9F7B-BF8086B74E46}">
      <dsp:nvSpPr>
        <dsp:cNvPr id="0" name=""/>
        <dsp:cNvSpPr/>
      </dsp:nvSpPr>
      <dsp:spPr>
        <a:xfrm>
          <a:off x="1177643" y="1274941"/>
          <a:ext cx="9987836" cy="1019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08" tIns="107908" rIns="107908" bIns="1079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Dining Services to check meal-swipes and exchange meal swipes can also be implemented.</a:t>
          </a:r>
        </a:p>
      </dsp:txBody>
      <dsp:txXfrm>
        <a:off x="1177643" y="1274941"/>
        <a:ext cx="9987836" cy="1019604"/>
      </dsp:txXfrm>
    </dsp:sp>
    <dsp:sp modelId="{9F31FDB2-DCFB-400E-88EA-EB8A2C6F6778}">
      <dsp:nvSpPr>
        <dsp:cNvPr id="0" name=""/>
        <dsp:cNvSpPr/>
      </dsp:nvSpPr>
      <dsp:spPr>
        <a:xfrm>
          <a:off x="0" y="2549446"/>
          <a:ext cx="11165480" cy="1019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7CB9-C703-49ED-8926-F92BE39D55D7}">
      <dsp:nvSpPr>
        <dsp:cNvPr id="0" name=""/>
        <dsp:cNvSpPr/>
      </dsp:nvSpPr>
      <dsp:spPr>
        <a:xfrm>
          <a:off x="308430" y="2778857"/>
          <a:ext cx="560782" cy="560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D753F-82FA-45DA-A1C1-CFB2D12A2400}">
      <dsp:nvSpPr>
        <dsp:cNvPr id="0" name=""/>
        <dsp:cNvSpPr/>
      </dsp:nvSpPr>
      <dsp:spPr>
        <a:xfrm>
          <a:off x="1177643" y="2549446"/>
          <a:ext cx="9987836" cy="1019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08" tIns="107908" rIns="107908" bIns="10790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Networking functionalities for students could be incorporated, enabling communication among peers. Features such as chat and messaging could be integrated, facilitating student interaction for online classes and collaborative engagement.</a:t>
          </a:r>
          <a:endParaRPr lang="en-US" sz="1700" kern="1200"/>
        </a:p>
      </dsp:txBody>
      <dsp:txXfrm>
        <a:off x="1177643" y="2549446"/>
        <a:ext cx="9987836" cy="1019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5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9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0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DD445D2-3109-4763-87BD-15D07DD60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09889-C5F9-799A-C688-078C4022F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113" y="976160"/>
            <a:ext cx="6142986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University Management System.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C8CED11-7192-4FE4-96C8-0A231EEB6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770" y="3612975"/>
            <a:ext cx="6162328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84ACE-1321-BD20-9751-7583EF18D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8" y="3776870"/>
            <a:ext cx="6144230" cy="24119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Team Members:</a:t>
            </a:r>
          </a:p>
          <a:p>
            <a:pPr>
              <a:lnSpc>
                <a:spcPct val="110000"/>
              </a:lnSpc>
            </a:pPr>
            <a:r>
              <a:rPr lang="en-US" sz="2000"/>
              <a:t>Manogna Pallapothu(002776168)</a:t>
            </a:r>
          </a:p>
          <a:p>
            <a:pPr>
              <a:lnSpc>
                <a:spcPct val="110000"/>
              </a:lnSpc>
            </a:pPr>
            <a:r>
              <a:rPr lang="en-US" sz="2000"/>
              <a:t>Padma Anaokar(002727445)</a:t>
            </a:r>
          </a:p>
          <a:p>
            <a:pPr>
              <a:lnSpc>
                <a:spcPct val="110000"/>
              </a:lnSpc>
            </a:pPr>
            <a:r>
              <a:rPr lang="en-US" sz="2000"/>
              <a:t>Yash Pawar(002747371)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6C4672-D6FE-7BE1-C13E-CC14C6411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8" r="20277" b="2"/>
          <a:stretch/>
        </p:blipFill>
        <p:spPr>
          <a:xfrm>
            <a:off x="7586229" y="668656"/>
            <a:ext cx="4105993" cy="55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F6F1B-8407-05A3-9D15-29F0A151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>
            <a:normAutofit/>
          </a:bodyPr>
          <a:lstStyle/>
          <a:p>
            <a:r>
              <a:rPr lang="en-US"/>
              <a:t>Database and Schema: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932F-9115-B1BC-72C5-2307CD88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728687"/>
            <a:ext cx="5270697" cy="34675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14300">
              <a:lnSpc>
                <a:spcPct val="100000"/>
              </a:lnSpc>
              <a:spcBef>
                <a:spcPts val="600"/>
              </a:spcBef>
            </a:pPr>
            <a:r>
              <a:rPr lang="en" sz="1600" b="1" dirty="0">
                <a:latin typeface="Cambria"/>
                <a:ea typeface="Cambria"/>
                <a:cs typeface="Arial"/>
              </a:rPr>
              <a:t>Four tables:</a:t>
            </a:r>
            <a:endParaRPr lang="en-US" sz="1600" b="1" dirty="0">
              <a:latin typeface="Cambria"/>
              <a:ea typeface="Cambria"/>
              <a:cs typeface="Arial"/>
            </a:endParaRP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Ø"/>
            </a:pPr>
            <a:r>
              <a:rPr lang="en" sz="1600" b="1" dirty="0">
                <a:latin typeface="Cambria"/>
                <a:ea typeface="Cambria"/>
                <a:cs typeface="Arial"/>
              </a:rPr>
              <a:t>Student: </a:t>
            </a:r>
            <a:r>
              <a:rPr lang="en" sz="1600" dirty="0">
                <a:latin typeface="Cambria"/>
                <a:ea typeface="Cambria"/>
                <a:cs typeface="Arial"/>
              </a:rPr>
              <a:t>id, </a:t>
            </a:r>
            <a:r>
              <a:rPr lang="en" sz="1600" err="1">
                <a:latin typeface="Cambria"/>
                <a:ea typeface="Cambria"/>
                <a:cs typeface="Arial"/>
              </a:rPr>
              <a:t>studentNum</a:t>
            </a:r>
            <a:r>
              <a:rPr lang="en" sz="1600" dirty="0">
                <a:latin typeface="Cambria"/>
                <a:ea typeface="Cambria"/>
                <a:cs typeface="Arial"/>
              </a:rPr>
              <a:t>, year, course, year, course, </a:t>
            </a:r>
            <a:r>
              <a:rPr lang="en" sz="1600" err="1">
                <a:latin typeface="Cambria"/>
                <a:ea typeface="Cambria"/>
                <a:cs typeface="Arial"/>
              </a:rPr>
              <a:t>firstName</a:t>
            </a:r>
            <a:r>
              <a:rPr lang="en" sz="1600" dirty="0">
                <a:latin typeface="Cambria"/>
                <a:ea typeface="Cambria"/>
                <a:cs typeface="Arial"/>
              </a:rPr>
              <a:t>, </a:t>
            </a:r>
            <a:r>
              <a:rPr lang="en" sz="1600" err="1">
                <a:latin typeface="Cambria"/>
                <a:ea typeface="Cambria"/>
                <a:cs typeface="Arial"/>
              </a:rPr>
              <a:t>lastName</a:t>
            </a:r>
            <a:r>
              <a:rPr lang="en" sz="1600" dirty="0">
                <a:latin typeface="Cambria"/>
                <a:ea typeface="Cambria"/>
                <a:cs typeface="Arial"/>
              </a:rPr>
              <a:t>, gender, birth, status, image</a:t>
            </a:r>
            <a:endParaRPr lang="en-US" sz="1600">
              <a:latin typeface="Cambria"/>
              <a:ea typeface="Cambria"/>
              <a:cs typeface="Arial"/>
            </a:endParaRP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Ø"/>
            </a:pPr>
            <a:r>
              <a:rPr lang="en" sz="1600" b="1" dirty="0">
                <a:latin typeface="Cambria"/>
                <a:ea typeface="Cambria"/>
                <a:cs typeface="Arial"/>
              </a:rPr>
              <a:t>Courses:</a:t>
            </a:r>
            <a:r>
              <a:rPr lang="en" sz="1600" dirty="0">
                <a:latin typeface="Cambria"/>
                <a:ea typeface="Cambria"/>
                <a:cs typeface="Arial"/>
              </a:rPr>
              <a:t> id, course, description, degree </a:t>
            </a:r>
            <a:endParaRPr lang="en-US" sz="1600">
              <a:latin typeface="Cambria"/>
              <a:ea typeface="Cambria"/>
            </a:endParaRP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Ø"/>
            </a:pPr>
            <a:r>
              <a:rPr lang="en" sz="1600" b="1" dirty="0">
                <a:latin typeface="Cambria"/>
                <a:ea typeface="Cambria"/>
                <a:cs typeface="Arial"/>
              </a:rPr>
              <a:t>Grades:  </a:t>
            </a:r>
            <a:r>
              <a:rPr lang="en" sz="1600" dirty="0">
                <a:latin typeface="Cambria"/>
                <a:ea typeface="Cambria"/>
                <a:cs typeface="Arial"/>
              </a:rPr>
              <a:t>id, </a:t>
            </a:r>
            <a:r>
              <a:rPr lang="en" sz="1600" err="1">
                <a:latin typeface="Cambria"/>
                <a:ea typeface="Cambria"/>
                <a:cs typeface="Arial"/>
              </a:rPr>
              <a:t>studentnum</a:t>
            </a:r>
            <a:r>
              <a:rPr lang="en" sz="1600" dirty="0">
                <a:latin typeface="Cambria"/>
                <a:ea typeface="Cambria"/>
                <a:cs typeface="Arial"/>
              </a:rPr>
              <a:t>, year, course, </a:t>
            </a:r>
            <a:r>
              <a:rPr lang="en" sz="1600" err="1">
                <a:latin typeface="Cambria"/>
                <a:ea typeface="Cambria"/>
                <a:cs typeface="Arial"/>
              </a:rPr>
              <a:t>first_sem</a:t>
            </a:r>
            <a:r>
              <a:rPr lang="en" sz="1600" dirty="0">
                <a:latin typeface="Cambria"/>
                <a:ea typeface="Cambria"/>
                <a:cs typeface="Arial"/>
              </a:rPr>
              <a:t>, </a:t>
            </a:r>
            <a:r>
              <a:rPr lang="en" sz="1600" err="1">
                <a:latin typeface="Cambria"/>
                <a:ea typeface="Cambria"/>
                <a:cs typeface="Arial"/>
              </a:rPr>
              <a:t>second_sem</a:t>
            </a:r>
            <a:r>
              <a:rPr lang="en" sz="1600" dirty="0">
                <a:latin typeface="Cambria"/>
                <a:ea typeface="Cambria"/>
                <a:cs typeface="Arial"/>
              </a:rPr>
              <a:t>, final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Ø"/>
            </a:pPr>
            <a:r>
              <a:rPr lang="en-US" sz="1600" b="1" dirty="0" err="1">
                <a:latin typeface="Cambria"/>
                <a:ea typeface="Cambria"/>
                <a:cs typeface="Arial"/>
              </a:rPr>
              <a:t>Admindata</a:t>
            </a:r>
            <a:r>
              <a:rPr lang="en" sz="1600" b="1" dirty="0">
                <a:latin typeface="Cambria"/>
                <a:ea typeface="Cambria"/>
                <a:cs typeface="Arial"/>
              </a:rPr>
              <a:t>:</a:t>
            </a:r>
            <a:r>
              <a:rPr lang="en" sz="1600" dirty="0">
                <a:latin typeface="Cambria"/>
                <a:ea typeface="Cambria"/>
                <a:cs typeface="Arial"/>
              </a:rPr>
              <a:t> id, username, password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Ø"/>
            </a:pPr>
            <a:r>
              <a:rPr lang="en" sz="1600" b="1" dirty="0">
                <a:latin typeface="Cambria"/>
                <a:ea typeface="Cambria"/>
                <a:cs typeface="Arial"/>
              </a:rPr>
              <a:t>Created Database (</a:t>
            </a:r>
            <a:r>
              <a:rPr lang="en" sz="1600" b="1" err="1">
                <a:latin typeface="Cambria"/>
                <a:ea typeface="Cambria"/>
                <a:cs typeface="Arial"/>
              </a:rPr>
              <a:t>studentDatabase</a:t>
            </a:r>
            <a:r>
              <a:rPr lang="en" sz="1600" b="1" dirty="0">
                <a:latin typeface="Cambria"/>
                <a:ea typeface="Cambria"/>
                <a:cs typeface="Arial"/>
              </a:rPr>
              <a:t>) class which uses JDBC driver to connect to the database and to </a:t>
            </a:r>
            <a:r>
              <a:rPr lang="en-US" sz="1600" b="1" dirty="0">
                <a:latin typeface="Cambria"/>
                <a:ea typeface="Cambria"/>
                <a:cs typeface="Arial"/>
              </a:rPr>
              <a:t>perform</a:t>
            </a:r>
            <a:r>
              <a:rPr lang="en" sz="1600" b="1" dirty="0">
                <a:latin typeface="Cambria"/>
                <a:ea typeface="Cambria"/>
                <a:cs typeface="Arial"/>
              </a:rPr>
              <a:t> CRUD operations</a:t>
            </a:r>
            <a:endParaRPr lang="en-US" sz="1600" b="1" dirty="0">
              <a:latin typeface="Cambria"/>
              <a:ea typeface="Cambria"/>
              <a:cs typeface="Arial"/>
            </a:endParaRPr>
          </a:p>
        </p:txBody>
      </p:sp>
      <p:pic>
        <p:nvPicPr>
          <p:cNvPr id="7" name="Graphic 6" descr="Id Badge">
            <a:extLst>
              <a:ext uri="{FF2B5EF4-FFF2-40B4-BE49-F238E27FC236}">
                <a16:creationId xmlns:a16="http://schemas.microsoft.com/office/drawing/2014/main" id="{9D640F60-51D8-79E7-A114-D314B53E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2168" y="1063707"/>
            <a:ext cx="5028041" cy="50280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B17300-4063-4FCF-8D7A-59C263BD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1C51-FC85-8C15-C7D0-7832F6EB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44" y="549321"/>
            <a:ext cx="11165480" cy="944985"/>
          </a:xfrm>
        </p:spPr>
        <p:txBody>
          <a:bodyPr/>
          <a:lstStyle/>
          <a:p>
            <a:r>
              <a:rPr lang="en-US" dirty="0"/>
              <a:t>Database Schema Sample: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BA1A02-2B0A-38CE-CE0A-8EED2B56F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9" y="1951371"/>
            <a:ext cx="6556490" cy="4503597"/>
          </a:xfrm>
        </p:spPr>
      </p:pic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D7DEBCA1-7650-0B93-C058-CB183016A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04" y="1952417"/>
            <a:ext cx="4252403" cy="4506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843FB-EAC2-2374-5F91-F7DAABE5773D}"/>
              </a:ext>
            </a:extLst>
          </p:cNvPr>
          <p:cNvSpPr txBox="1"/>
          <p:nvPr/>
        </p:nvSpPr>
        <p:spPr>
          <a:xfrm>
            <a:off x="1908699" y="1671961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15302-249E-4732-3E3D-370E90184F15}"/>
              </a:ext>
            </a:extLst>
          </p:cNvPr>
          <p:cNvSpPr txBox="1"/>
          <p:nvPr/>
        </p:nvSpPr>
        <p:spPr>
          <a:xfrm>
            <a:off x="510465" y="149440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Student Table: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357EE-4527-E0B8-ADB3-38B25EDA133A}"/>
              </a:ext>
            </a:extLst>
          </p:cNvPr>
          <p:cNvSpPr txBox="1"/>
          <p:nvPr/>
        </p:nvSpPr>
        <p:spPr>
          <a:xfrm>
            <a:off x="7649592" y="153139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Grades Table:</a:t>
            </a:r>
          </a:p>
        </p:txBody>
      </p:sp>
    </p:spTree>
    <p:extLst>
      <p:ext uri="{BB962C8B-B14F-4D97-AF65-F5344CB8AC3E}">
        <p14:creationId xmlns:p14="http://schemas.microsoft.com/office/powerpoint/2010/main" val="422761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1C51-FC85-8C15-C7D0-7832F6EB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44" y="549321"/>
            <a:ext cx="11165480" cy="944985"/>
          </a:xfrm>
        </p:spPr>
        <p:txBody>
          <a:bodyPr/>
          <a:lstStyle/>
          <a:p>
            <a:r>
              <a:rPr lang="en-US" dirty="0"/>
              <a:t>Database Schema Sample: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DE059D-C2CA-C50F-1963-A6A1E0474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99" y="1881874"/>
            <a:ext cx="5539046" cy="4628421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C72E21-2BC2-9F04-8B13-4CE64982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225" y="1997267"/>
            <a:ext cx="4688888" cy="4387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EEE3A-69A6-A90E-4F92-937088BC0C3A}"/>
              </a:ext>
            </a:extLst>
          </p:cNvPr>
          <p:cNvSpPr txBox="1"/>
          <p:nvPr/>
        </p:nvSpPr>
        <p:spPr>
          <a:xfrm>
            <a:off x="451281" y="14352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Course Table: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BCF41-105E-3035-ADB8-2DD81E1B73C9}"/>
              </a:ext>
            </a:extLst>
          </p:cNvPr>
          <p:cNvSpPr txBox="1"/>
          <p:nvPr/>
        </p:nvSpPr>
        <p:spPr>
          <a:xfrm>
            <a:off x="6917184" y="1494408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Admin Table:</a:t>
            </a:r>
          </a:p>
        </p:txBody>
      </p:sp>
    </p:spTree>
    <p:extLst>
      <p:ext uri="{BB962C8B-B14F-4D97-AF65-F5344CB8AC3E}">
        <p14:creationId xmlns:p14="http://schemas.microsoft.com/office/powerpoint/2010/main" val="272068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98DB-33D9-2651-82CF-1B056A36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1" y="510082"/>
            <a:ext cx="5021183" cy="5270190"/>
          </a:xfrm>
        </p:spPr>
        <p:txBody>
          <a:bodyPr>
            <a:normAutofit/>
          </a:bodyPr>
          <a:lstStyle/>
          <a:p>
            <a:r>
              <a:rPr lang="en-US" sz="4600"/>
              <a:t>Implementation: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A7DF5AE-9132-E099-F0D4-190077B4B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82" y="1672080"/>
            <a:ext cx="5664812" cy="4870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                               </a:t>
            </a:r>
            <a:r>
              <a:rPr lang="en-US" dirty="0">
                <a:solidFill>
                  <a:srgbClr val="000000"/>
                </a:solidFill>
                <a:latin typeface="Bierstadt"/>
                <a:ea typeface="Cambria"/>
              </a:rPr>
              <a:t> 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mbria"/>
                <a:ea typeface="Cambria"/>
              </a:rPr>
              <a:t>Admin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Bierstadt"/>
              <a:ea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Login </a:t>
            </a:r>
            <a:r>
              <a:rPr lang="en-US" b="1" dirty="0">
                <a:solidFill>
                  <a:srgbClr val="3A3F50"/>
                </a:solidFill>
                <a:latin typeface="Arial"/>
                <a:cs typeface="Arial"/>
              </a:rPr>
              <a:t>:  </a:t>
            </a:r>
            <a:r>
              <a:rPr lang="en-US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Admin can login to  their account using the admin credentials which are stored in admin table. Admins credentials are fetched from the database and is validated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3A3F5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2. Roles:</a:t>
            </a:r>
            <a:r>
              <a:rPr lang="en-US" b="1" dirty="0">
                <a:solidFill>
                  <a:srgbClr val="3A3F50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Can </a:t>
            </a:r>
            <a:r>
              <a:rPr lang="en-US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add/update/delete/view</a:t>
            </a:r>
            <a:r>
              <a:rPr lang="en-US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 students, courses and grades.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3A3F50"/>
              </a:solidFill>
              <a:latin typeface="Cambria"/>
              <a:ea typeface="Cambria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3. Admin </a:t>
            </a:r>
            <a:r>
              <a:rPr lang="en-US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Receives an Email</a:t>
            </a:r>
            <a:r>
              <a:rPr lang="en-US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, whenever a student login into the portal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solidFill>
                <a:srgbClr val="3A3F50"/>
              </a:solidFill>
              <a:latin typeface="Cambria"/>
              <a:ea typeface="Cambria"/>
              <a:cs typeface="Arial"/>
            </a:endParaRPr>
          </a:p>
        </p:txBody>
      </p:sp>
      <p:pic>
        <p:nvPicPr>
          <p:cNvPr id="27" name="Picture 26" descr="A screenshot of a login and a sign in&#10;&#10;Description automatically generated">
            <a:extLst>
              <a:ext uri="{FF2B5EF4-FFF2-40B4-BE49-F238E27FC236}">
                <a16:creationId xmlns:a16="http://schemas.microsoft.com/office/drawing/2014/main" id="{7E24064D-2897-FF9A-CF4D-448D64A8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58" y="1342664"/>
            <a:ext cx="5524869" cy="50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22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29B8-E8B5-E2FC-4435-8A173AF4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E579F-529B-0A56-7EB9-6BFE469D6ABE}"/>
              </a:ext>
            </a:extLst>
          </p:cNvPr>
          <p:cNvSpPr txBox="1"/>
          <p:nvPr/>
        </p:nvSpPr>
        <p:spPr>
          <a:xfrm>
            <a:off x="599249" y="2033269"/>
            <a:ext cx="4945183" cy="43257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700" dirty="0"/>
              <a:t>                        </a:t>
            </a:r>
            <a:r>
              <a:rPr lang="en-US" sz="2000" dirty="0"/>
              <a:t>             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</a:rPr>
              <a:t>  Admin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4. </a:t>
            </a:r>
            <a:r>
              <a:rPr lang="en-US" sz="2000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View graphs</a:t>
            </a:r>
            <a:r>
              <a:rPr lang="en-US" sz="1700" b="1" dirty="0"/>
              <a:t>:</a:t>
            </a:r>
            <a:r>
              <a:rPr lang="en-US" sz="1700" dirty="0"/>
              <a:t> </a:t>
            </a: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Admin can see  total number of students enrolled per year in a form of a bar graph. Also, can filter the students based on gender.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5. </a:t>
            </a:r>
            <a:r>
              <a:rPr lang="en-US" sz="2000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Generate a report: </a:t>
            </a: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Admin can generate a report of current student data, available courses data and student grades.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2F8F39F-2E02-1A9A-AEC3-DFA56889D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66"/>
          <a:stretch/>
        </p:blipFill>
        <p:spPr>
          <a:xfrm>
            <a:off x="5868755" y="657370"/>
            <a:ext cx="5814596" cy="302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32FBC-6860-22BD-0E95-2E244A57B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7" b="16788"/>
          <a:stretch/>
        </p:blipFill>
        <p:spPr>
          <a:xfrm>
            <a:off x="5874224" y="3958720"/>
            <a:ext cx="5822637" cy="2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29B8-E8B5-E2FC-4435-8A173AF4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E579F-529B-0A56-7EB9-6BFE469D6ABE}"/>
              </a:ext>
            </a:extLst>
          </p:cNvPr>
          <p:cNvSpPr txBox="1"/>
          <p:nvPr/>
        </p:nvSpPr>
        <p:spPr>
          <a:xfrm>
            <a:off x="143197" y="1833735"/>
            <a:ext cx="4096444" cy="39969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700" dirty="0"/>
              <a:t>                        </a:t>
            </a:r>
            <a:r>
              <a:rPr lang="en-US" sz="2000" dirty="0"/>
              <a:t>            </a:t>
            </a:r>
            <a:r>
              <a:rPr lang="en-US" sz="2000" b="1" dirty="0">
                <a:solidFill>
                  <a:srgbClr val="002060"/>
                </a:solidFill>
                <a:latin typeface="Cambria"/>
                <a:ea typeface="Cambria"/>
              </a:rPr>
              <a:t>   Admin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6: Add/Update/Delete/View Student:</a:t>
            </a:r>
            <a:r>
              <a:rPr lang="en-US" sz="2000" b="1" dirty="0">
                <a:solidFill>
                  <a:srgbClr val="3A3F50"/>
                </a:solidFill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By clicking on Enroll Student button on dashboard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latin typeface="Cambria"/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7: </a:t>
            </a:r>
            <a:r>
              <a:rPr lang="en-US" sz="2000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Add/Update/Delete/View Courses</a:t>
            </a:r>
            <a:r>
              <a:rPr lang="en-US" sz="2000" b="1" dirty="0">
                <a:solidFill>
                  <a:srgbClr val="3A3F50"/>
                </a:solidFill>
                <a:ea typeface="+mn-lt"/>
                <a:cs typeface="+mn-lt"/>
              </a:rPr>
              <a:t> :</a:t>
            </a: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By clicking on Manage Courses button on dashboard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latin typeface="Cambria"/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8: </a:t>
            </a:r>
            <a:r>
              <a:rPr lang="en-US" sz="2000" b="1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Admin can enter grades </a:t>
            </a:r>
            <a:r>
              <a:rPr lang="en-US" sz="2000" dirty="0">
                <a:solidFill>
                  <a:srgbClr val="3A3F50"/>
                </a:solidFill>
                <a:latin typeface="Cambria"/>
                <a:ea typeface="Cambria"/>
                <a:cs typeface="Arial"/>
              </a:rPr>
              <a:t>for Students by clicking on Transcript button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dirty="0">
              <a:solidFill>
                <a:srgbClr val="3A3F50"/>
              </a:solidFill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 b="1" dirty="0">
              <a:solidFill>
                <a:srgbClr val="3A3F50"/>
              </a:solidFill>
              <a:ea typeface="Cambria"/>
              <a:cs typeface="Arial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F512A9-9000-848B-0ABC-9CF73BC2A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370" y="582433"/>
            <a:ext cx="5021182" cy="3205010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AB272D9-7758-6BAD-1DF4-54C224EB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28" y="4003317"/>
            <a:ext cx="3849906" cy="260282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C5E75A7-5050-CC75-EE39-812938C99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85" y="4004817"/>
            <a:ext cx="4007676" cy="25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80570-E7AA-C901-4194-7BFE885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6DD54-0FA3-0524-BA1F-AE95F0D92E19}"/>
              </a:ext>
            </a:extLst>
          </p:cNvPr>
          <p:cNvSpPr txBox="1"/>
          <p:nvPr/>
        </p:nvSpPr>
        <p:spPr>
          <a:xfrm>
            <a:off x="517870" y="1988881"/>
            <a:ext cx="4945183" cy="36821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1700" dirty="0"/>
              <a:t>        </a:t>
            </a:r>
            <a:r>
              <a:rPr lang="en-US" sz="1700" dirty="0">
                <a:latin typeface="Cambria"/>
                <a:ea typeface="Cambria"/>
              </a:rPr>
              <a:t>                            </a:t>
            </a:r>
            <a:r>
              <a:rPr lang="en-US" sz="1700" dirty="0">
                <a:solidFill>
                  <a:srgbClr val="002060"/>
                </a:solidFill>
                <a:latin typeface="Cambria"/>
                <a:ea typeface="Cambria"/>
              </a:rPr>
              <a:t>   </a:t>
            </a:r>
            <a:r>
              <a:rPr lang="en-US" b="1" dirty="0">
                <a:solidFill>
                  <a:srgbClr val="002060"/>
                </a:solidFill>
                <a:latin typeface="Cambria"/>
                <a:ea typeface="Cambria"/>
              </a:rPr>
              <a:t>STUDENT: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"/>
                <a:ea typeface="Cambria"/>
              </a:rPr>
              <a:t>Login</a:t>
            </a:r>
            <a:r>
              <a:rPr lang="en-US" sz="2000" dirty="0">
                <a:latin typeface="Cambria"/>
                <a:ea typeface="Cambria"/>
              </a:rPr>
              <a:t> : Student can login to  their account using the credentials which are stored in admin 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/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ea typeface="Cambria"/>
              </a:rPr>
              <a:t>View other students: from same course by clicking on View Students</a:t>
            </a:r>
          </a:p>
          <a:p>
            <a:endParaRPr lang="en-US" sz="2000" dirty="0">
              <a:latin typeface="Cambria"/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ea typeface="Cambria"/>
              </a:rPr>
              <a:t>Can view available courses.</a:t>
            </a:r>
          </a:p>
          <a:p>
            <a:endParaRPr lang="en-US" sz="2000" dirty="0">
              <a:latin typeface="Cambria"/>
              <a:ea typeface="Cambr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ea typeface="Cambria"/>
              </a:rPr>
              <a:t>Can view their transcripts and download it.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E53B-BD55-B9BD-D2E5-30998C6AC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3AA18C-FDAC-BCE2-22A5-0C9A3A4D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37" y="308883"/>
            <a:ext cx="5088384" cy="31108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B75E17C-F54F-3A56-C16C-FAE3AB96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21" y="3485046"/>
            <a:ext cx="5029201" cy="32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80570-E7AA-C901-4194-7BFE885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6DD54-0FA3-0524-BA1F-AE95F0D92E19}"/>
              </a:ext>
            </a:extLst>
          </p:cNvPr>
          <p:cNvSpPr txBox="1"/>
          <p:nvPr/>
        </p:nvSpPr>
        <p:spPr>
          <a:xfrm>
            <a:off x="517870" y="1988881"/>
            <a:ext cx="4945183" cy="30014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17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E53B-BD55-B9BD-D2E5-30998C6AC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B886ABE-CE5B-9A83-4CE1-66BDD277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2" y="2110606"/>
            <a:ext cx="5835589" cy="372430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2C21A9-8831-6203-26DA-590C0778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42" y="2118005"/>
            <a:ext cx="5584054" cy="37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3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FC966-AD51-434E-8059-1CF6DBD38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9B9F7-0F77-FF61-BFFA-5F99BF4D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72" y="746820"/>
            <a:ext cx="6144230" cy="1934172"/>
          </a:xfrm>
        </p:spPr>
        <p:txBody>
          <a:bodyPr>
            <a:normAutofit/>
          </a:bodyPr>
          <a:lstStyle/>
          <a:p>
            <a:r>
              <a:rPr lang="en-US" sz="4800" dirty="0"/>
              <a:t>Validations: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6A3A91-D59B-091F-606C-DC51D18C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" r="-4" b="7244"/>
          <a:stretch/>
        </p:blipFill>
        <p:spPr>
          <a:xfrm>
            <a:off x="517784" y="1938292"/>
            <a:ext cx="4950485" cy="190688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605B34-6C0C-BEB0-22A9-C0D00FBF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172570"/>
            <a:ext cx="6051232" cy="30162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072D5A-3A4F-4954-FCC7-5FC688C67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7" r="8260" b="-3"/>
          <a:stretch/>
        </p:blipFill>
        <p:spPr>
          <a:xfrm>
            <a:off x="5968266" y="1715104"/>
            <a:ext cx="5773554" cy="2209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D19A9-4CFF-83AD-D40F-AADDA0FB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9" r="7037" b="3"/>
          <a:stretch/>
        </p:blipFill>
        <p:spPr>
          <a:xfrm>
            <a:off x="515897" y="3924867"/>
            <a:ext cx="4952372" cy="2690245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8DC562-9F1B-721C-638D-143F765D3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08" r="-4" b="27571"/>
          <a:stretch/>
        </p:blipFill>
        <p:spPr>
          <a:xfrm>
            <a:off x="5970153" y="4026359"/>
            <a:ext cx="6001008" cy="24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9454-246C-511C-AB1E-25C29FAB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65480" cy="1207744"/>
          </a:xfrm>
        </p:spPr>
        <p:txBody>
          <a:bodyPr/>
          <a:lstStyle/>
          <a:p>
            <a:r>
              <a:rPr lang="en-US" dirty="0"/>
              <a:t>Key Learnings: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CFC6CC-1926-FCF5-0849-312BEF6D1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7870" y="2291255"/>
          <a:ext cx="11165480" cy="3548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31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E248C-962F-2592-F36F-05247F27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C803DC-D372-C113-2480-39C4E348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172570"/>
            <a:ext cx="4945183" cy="301629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i="0" dirty="0">
                <a:effectLst/>
                <a:latin typeface="Söhne"/>
              </a:rPr>
              <a:t>In the ever-evolving landscape of higher education, the need for an efficient University Management System is paramount. This project aims to develop a comprehensive JavaFX-based system that focuses on essential functionalities, including student CRUD operations, admin tasks, and grades management.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600" b="0" i="0" dirty="0">
                <a:effectLst/>
                <a:latin typeface="Söhne"/>
              </a:rPr>
              <a:t>The successful implementation of the University Management System with a focus on student CRUD operations, admin functionalities, and grades management </a:t>
            </a:r>
            <a:r>
              <a:rPr lang="en-US" sz="1600" dirty="0">
                <a:latin typeface="Söhne"/>
              </a:rPr>
              <a:t>aims to</a:t>
            </a:r>
            <a:r>
              <a:rPr lang="en-US" sz="1600" b="0" i="0" dirty="0">
                <a:effectLst/>
                <a:latin typeface="Söhne"/>
              </a:rPr>
              <a:t> enhance the efficiency and accuracy of university administrative processes.</a:t>
            </a:r>
            <a:endParaRPr lang="en-US" sz="1600" dirty="0"/>
          </a:p>
        </p:txBody>
      </p:sp>
      <p:pic>
        <p:nvPicPr>
          <p:cNvPr id="7" name="Graphic 6" descr="Diploma Roll">
            <a:extLst>
              <a:ext uri="{FF2B5EF4-FFF2-40B4-BE49-F238E27FC236}">
                <a16:creationId xmlns:a16="http://schemas.microsoft.com/office/drawing/2014/main" id="{D86D0AEC-DCB9-BCB1-22E4-8EB5B2E6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2168" y="1063707"/>
            <a:ext cx="5028041" cy="50280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7B17300-4063-4FCF-8D7A-59C263BD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11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D9454-246C-511C-AB1E-25C29FAB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6144231" cy="1934172"/>
          </a:xfrm>
        </p:spPr>
        <p:txBody>
          <a:bodyPr>
            <a:normAutofit/>
          </a:bodyPr>
          <a:lstStyle/>
          <a:p>
            <a:r>
              <a:rPr lang="en-US" dirty="0"/>
              <a:t>Problems Encountered: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8379" y="610900"/>
            <a:ext cx="393922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F7A5C334-CB25-5B5B-FF8B-C58A518D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888" y="3086100"/>
            <a:ext cx="3142191" cy="314219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D061FB-4D91-AD20-2E58-51DE416AC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477" y="976160"/>
            <a:ext cx="3927651" cy="52127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We encountered some configuration errors while working on the project simulteanously.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JDBC connection was confusing at first but we were able to overcome.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Ensuring proper mapping between Java objects and database tables.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6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BC2D-77FB-FBBF-0D0D-4CFC7AA2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65480" cy="1081620"/>
          </a:xfrm>
        </p:spPr>
        <p:txBody>
          <a:bodyPr/>
          <a:lstStyle/>
          <a:p>
            <a:r>
              <a:rPr lang="en-US"/>
              <a:t>Future Scope: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2D666B-373D-39FD-D6F0-1CD010D6E6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7870" y="2270234"/>
          <a:ext cx="11165480" cy="3569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533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ED55-AA30-A15B-0004-9BF1BF49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65480" cy="1364741"/>
          </a:xfrm>
        </p:spPr>
        <p:txBody>
          <a:bodyPr/>
          <a:lstStyle/>
          <a:p>
            <a:r>
              <a:rPr lang="en-US" dirty="0"/>
              <a:t>Contribution: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C84E-64D6-B607-81D9-66A0806F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943100"/>
            <a:ext cx="11026125" cy="389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400" dirty="0">
                <a:ea typeface="+mn-lt"/>
                <a:cs typeface="+mn-lt"/>
              </a:rPr>
              <a:t>Padma </a:t>
            </a:r>
            <a:r>
              <a:rPr lang="en-US" sz="2400" dirty="0" err="1">
                <a:ea typeface="+mn-lt"/>
                <a:cs typeface="+mn-lt"/>
              </a:rPr>
              <a:t>Anaokar</a:t>
            </a:r>
            <a:r>
              <a:rPr lang="en-US" dirty="0">
                <a:solidFill>
                  <a:srgbClr val="3A3F50"/>
                </a:solidFill>
                <a:ea typeface="+mn-lt"/>
                <a:cs typeface="+mn-lt"/>
              </a:rPr>
              <a:t>: Database integration, login page, student view page, Add courses page, Downloading Transcripts, Graphs and Analysis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>
                <a:ea typeface="+mn-lt"/>
                <a:cs typeface="+mn-lt"/>
              </a:rPr>
              <a:t>Manogna </a:t>
            </a:r>
            <a:r>
              <a:rPr lang="en-US" sz="2400" dirty="0" err="1">
                <a:ea typeface="+mn-lt"/>
                <a:cs typeface="+mn-lt"/>
              </a:rPr>
              <a:t>Pallapothu</a:t>
            </a:r>
            <a:r>
              <a:rPr lang="en-US" dirty="0">
                <a:solidFill>
                  <a:srgbClr val="3A3F50"/>
                </a:solidFill>
                <a:ea typeface="+mn-lt"/>
                <a:cs typeface="+mn-lt"/>
              </a:rPr>
              <a:t>: UI design, Cascading style sheets,  Add student Page, Database entities, CRUD operations, Downloading Courses, Graphs and Analysis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>
                <a:ea typeface="+mn-lt"/>
                <a:cs typeface="+mn-lt"/>
              </a:rPr>
              <a:t>Yash Pawar</a:t>
            </a:r>
            <a:r>
              <a:rPr lang="en-US" dirty="0">
                <a:solidFill>
                  <a:srgbClr val="3A3F50"/>
                </a:solidFill>
                <a:ea typeface="+mn-lt"/>
                <a:cs typeface="+mn-lt"/>
              </a:rPr>
              <a:t>: System design diagram, System design, Dashboard page, Student Grades page, Crud operations, Email notification, Graphs and Analysis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solidFill>
                <a:srgbClr val="3A3F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6ED55-AA30-A15B-0004-9BF1BF49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C84E-64D6-B607-81D9-66A0806F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6144230" cy="3016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Applied object-oriented principles, including inheritance, abstraction, polymorphism, interfaces, and generics, to enhance code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The successful implementation of the University Management System, emphasizing student CRUD operations, admin tasks, and grades management, is expected to greatly improve the precision and efficiency of university administrative processes.</a:t>
            </a:r>
            <a:endParaRPr lang="en-US" dirty="0"/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25765D50-1F90-3A59-9AEE-57D0625E7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868" y="1974903"/>
            <a:ext cx="4023360" cy="4023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8869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A41AE-AFE8-FDA3-FF35-CEFDE8AC0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29" cy="193417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C81EE1-5871-473D-B5B0-CE7BC4F6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770" y="3612975"/>
            <a:ext cx="6162328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EF3F-0BA9-0254-E92F-2A4EAFABF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776870"/>
            <a:ext cx="6144228" cy="2411994"/>
          </a:xfrm>
        </p:spPr>
        <p:txBody>
          <a:bodyPr>
            <a:normAutofit/>
          </a:bodyPr>
          <a:lstStyle/>
          <a:p>
            <a:r>
              <a:rPr lang="en-US" dirty="0">
                <a:latin typeface="Söhne"/>
              </a:rPr>
              <a:t>Team Members:</a:t>
            </a:r>
          </a:p>
          <a:p>
            <a:r>
              <a:rPr lang="en-US" dirty="0" err="1">
                <a:latin typeface="Söhne"/>
              </a:rPr>
              <a:t>Manogna</a:t>
            </a:r>
            <a:r>
              <a:rPr lang="en-US" dirty="0">
                <a:latin typeface="Söhne"/>
              </a:rPr>
              <a:t> Pallapothu</a:t>
            </a:r>
          </a:p>
          <a:p>
            <a:r>
              <a:rPr lang="en-US" dirty="0">
                <a:latin typeface="Söhne"/>
              </a:rPr>
              <a:t>Padma </a:t>
            </a:r>
            <a:r>
              <a:rPr lang="en-US" dirty="0" err="1">
                <a:latin typeface="Söhne"/>
              </a:rPr>
              <a:t>Anaokar</a:t>
            </a:r>
            <a:endParaRPr lang="en-US" dirty="0">
              <a:latin typeface="Söhne"/>
            </a:endParaRPr>
          </a:p>
          <a:p>
            <a:r>
              <a:rPr lang="en-US" dirty="0">
                <a:latin typeface="Söhne"/>
              </a:rPr>
              <a:t>Yash Pawar</a:t>
            </a:r>
            <a:endParaRPr lang="en-US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53EF61CD-B405-E266-A15B-4EA1FD5FE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1425" y="705678"/>
            <a:ext cx="3724949" cy="37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717A-E283-DA6C-E537-96870CBF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C78EC22-C24D-31E4-1E0B-1390294B9C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62168" y="969264"/>
          <a:ext cx="5021182" cy="487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98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9560-2204-4A2C-48EC-AED5E561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Encapsulation: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570-28B2-8C42-8620-3E3C4DF3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dirty="0"/>
              <a:t>Lambda Expression:</a:t>
            </a:r>
          </a:p>
        </p:txBody>
      </p:sp>
      <p:pic>
        <p:nvPicPr>
          <p:cNvPr id="4" name="Picture 3" descr="A computer code with blue and white text&#10;&#10;Description automatically generated">
            <a:extLst>
              <a:ext uri="{FF2B5EF4-FFF2-40B4-BE49-F238E27FC236}">
                <a16:creationId xmlns:a16="http://schemas.microsoft.com/office/drawing/2014/main" id="{9FBC570C-B278-7A87-A938-7119DDC8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47" y="1984447"/>
            <a:ext cx="5769006" cy="4653005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86404D-3637-595A-E4B2-4A20EC79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796" y="1984822"/>
            <a:ext cx="5069917" cy="47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9560-2204-4A2C-48EC-AED5E561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Regular Expression: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570-28B2-8C42-8620-3E3C4DF3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dirty="0"/>
              <a:t>Exception Handling: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95F1CC-E541-4004-BEAF-0F86FEEB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5" y="1593416"/>
            <a:ext cx="5421297" cy="4928837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79CF2C-0FE2-5188-42CE-7393C910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22" y="1523185"/>
            <a:ext cx="5672831" cy="5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2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36298-ADD5-733B-2631-D5C809B2B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82" y="667690"/>
            <a:ext cx="9912005" cy="1407605"/>
          </a:xfrm>
        </p:spPr>
        <p:txBody>
          <a:bodyPr/>
          <a:lstStyle/>
          <a:p>
            <a:r>
              <a:rPr lang="en-US" dirty="0"/>
              <a:t>Tools Used: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EB100A-867A-524F-6015-594A68C20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1" y="2986088"/>
            <a:ext cx="10554942" cy="442912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0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1" descr="A hand pointing at something&#10;&#10;Description automatically generated">
            <a:extLst>
              <a:ext uri="{FF2B5EF4-FFF2-40B4-BE49-F238E27FC236}">
                <a16:creationId xmlns:a16="http://schemas.microsoft.com/office/drawing/2014/main" id="{454E3887-0BB8-29E4-28EC-88818E9C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31" y="2514231"/>
            <a:ext cx="1770355" cy="1511422"/>
          </a:xfrm>
          <a:prstGeom prst="rect">
            <a:avLst/>
          </a:prstGeom>
        </p:spPr>
      </p:pic>
      <p:pic>
        <p:nvPicPr>
          <p:cNvPr id="3" name="Picture 2" descr="A logo with a dolphin&#10;&#10;Description automatically generated">
            <a:extLst>
              <a:ext uri="{FF2B5EF4-FFF2-40B4-BE49-F238E27FC236}">
                <a16:creationId xmlns:a16="http://schemas.microsoft.com/office/drawing/2014/main" id="{93697EDC-EC67-498A-2444-268C234E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75" y="2577669"/>
            <a:ext cx="1865975" cy="1251381"/>
          </a:xfrm>
          <a:prstGeom prst="rect">
            <a:avLst/>
          </a:prstGeom>
        </p:spPr>
      </p:pic>
      <p:pic>
        <p:nvPicPr>
          <p:cNvPr id="6" name="Picture 5" descr="A logo with white stripes in a circle&#10;&#10;Description automatically generated">
            <a:extLst>
              <a:ext uri="{FF2B5EF4-FFF2-40B4-BE49-F238E27FC236}">
                <a16:creationId xmlns:a16="http://schemas.microsoft.com/office/drawing/2014/main" id="{4C58B41D-E6CA-9FB4-F0AC-76497ED87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859" y="4519105"/>
            <a:ext cx="1428010" cy="1459635"/>
          </a:xfrm>
          <a:prstGeom prst="rect">
            <a:avLst/>
          </a:prstGeom>
        </p:spPr>
      </p:pic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78D70BC3-92B6-18A6-BB33-371E146A3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964" y="4520815"/>
            <a:ext cx="1938383" cy="12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6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DD75A-F01E-2AC9-29F8-D1BAE494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E3EAC0-4AF3-7752-2AB4-AFF156F0D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715527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102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09A3-1199-D1D9-C396-E229BC4D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11165480" cy="1150430"/>
          </a:xfrm>
        </p:spPr>
        <p:txBody>
          <a:bodyPr/>
          <a:lstStyle/>
          <a:p>
            <a:r>
              <a:rPr lang="en-US" dirty="0"/>
              <a:t>System Diagram:</a:t>
            </a:r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E7558697-53C7-C13B-E36F-9909187E1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138" y="1990131"/>
            <a:ext cx="7966228" cy="453490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D2E2D-DDEF-3CC0-5AE9-FA37A8B4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02F8-5102-CC41-EF39-5CF9DDAC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1165480" cy="1179005"/>
          </a:xfrm>
        </p:spPr>
        <p:txBody>
          <a:bodyPr/>
          <a:lstStyle/>
          <a:p>
            <a:r>
              <a:rPr lang="en-US" dirty="0"/>
              <a:t>System Architecture: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F60FC-A743-E66F-0AAC-A1CF77E03F4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683350" y="1114097"/>
            <a:ext cx="161809" cy="105104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0887-BFCA-68A6-E6FC-4A6C1ECC5F52}"/>
              </a:ext>
            </a:extLst>
          </p:cNvPr>
          <p:cNvSpPr/>
          <p:nvPr/>
        </p:nvSpPr>
        <p:spPr>
          <a:xfrm>
            <a:off x="1713186" y="2157413"/>
            <a:ext cx="2427890" cy="1773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</a:t>
            </a:r>
          </a:p>
          <a:p>
            <a:pPr algn="ctr"/>
            <a:r>
              <a:rPr lang="en-US" dirty="0"/>
              <a:t>1. COURSE</a:t>
            </a:r>
          </a:p>
          <a:p>
            <a:pPr algn="ctr"/>
            <a:r>
              <a:rPr lang="en-US" dirty="0"/>
              <a:t>2. STUDENT</a:t>
            </a:r>
          </a:p>
          <a:p>
            <a:pPr algn="ctr"/>
            <a:r>
              <a:rPr lang="en-US" dirty="0"/>
              <a:t>3. GRADES</a:t>
            </a:r>
          </a:p>
          <a:p>
            <a:pPr algn="ctr"/>
            <a:r>
              <a:rPr lang="en-US" dirty="0"/>
              <a:t>4.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F2352-E3FA-1C70-4EBA-148B7F2E6E83}"/>
              </a:ext>
            </a:extLst>
          </p:cNvPr>
          <p:cNvSpPr/>
          <p:nvPr/>
        </p:nvSpPr>
        <p:spPr>
          <a:xfrm>
            <a:off x="7304689" y="2157413"/>
            <a:ext cx="2427889" cy="1773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Login.fxml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err="1"/>
              <a:t>Dashboard.fxml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err="1"/>
              <a:t>Student.fxml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02FD0-17B5-AD94-90D7-85A1CED6FEBA}"/>
              </a:ext>
            </a:extLst>
          </p:cNvPr>
          <p:cNvSpPr/>
          <p:nvPr/>
        </p:nvSpPr>
        <p:spPr>
          <a:xfrm>
            <a:off x="4277711" y="4435365"/>
            <a:ext cx="2848303" cy="17342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ARCHITECTURE: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DashboardController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err="1"/>
              <a:t>LoginController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 err="1"/>
              <a:t>StudentController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2238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458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GestaltVTI</vt:lpstr>
      <vt:lpstr>University Management System.</vt:lpstr>
      <vt:lpstr>Problem Statement</vt:lpstr>
      <vt:lpstr>Topics Covered:</vt:lpstr>
      <vt:lpstr>Encapsulation:</vt:lpstr>
      <vt:lpstr>Regular Expression:</vt:lpstr>
      <vt:lpstr>Tools Used:</vt:lpstr>
      <vt:lpstr>Overview:</vt:lpstr>
      <vt:lpstr>System Diagram:</vt:lpstr>
      <vt:lpstr>System Architecture:</vt:lpstr>
      <vt:lpstr>Database and Schema:</vt:lpstr>
      <vt:lpstr>Database Schema Sample:</vt:lpstr>
      <vt:lpstr>Database Schema Sample:</vt:lpstr>
      <vt:lpstr>Implementation:</vt:lpstr>
      <vt:lpstr>Implementation</vt:lpstr>
      <vt:lpstr>Implementation</vt:lpstr>
      <vt:lpstr>Implementation</vt:lpstr>
      <vt:lpstr>Implementation</vt:lpstr>
      <vt:lpstr>Validations:</vt:lpstr>
      <vt:lpstr>Key Learnings:</vt:lpstr>
      <vt:lpstr>Problems Encountered:</vt:lpstr>
      <vt:lpstr>Future Scope:</vt:lpstr>
      <vt:lpstr>Contribution:</vt:lpstr>
      <vt:lpstr>Conclusion: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Management System.</dc:title>
  <dc:creator>Pallapothu, Lakshmi Sindhuri</dc:creator>
  <cp:lastModifiedBy>Pallapothu, Lakshmi Sindhuri</cp:lastModifiedBy>
  <cp:revision>184</cp:revision>
  <dcterms:created xsi:type="dcterms:W3CDTF">2023-12-08T15:28:55Z</dcterms:created>
  <dcterms:modified xsi:type="dcterms:W3CDTF">2023-12-09T03:35:33Z</dcterms:modified>
</cp:coreProperties>
</file>